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b5b3a8071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7518335144ac8"/>
  </p:sldMasterIdLst>
  <p:sldIdLst>
    <p:sldId xmlns:r="http://schemas.openxmlformats.org/officeDocument/2006/relationships" id="256" r:id="Rfed18f048c3f4793"/>
    <p:sldId xmlns:r="http://schemas.openxmlformats.org/officeDocument/2006/relationships" id="257" r:id="R6f69ec4cf0e64f95"/>
    <p:sldId xmlns:r="http://schemas.openxmlformats.org/officeDocument/2006/relationships" id="258" r:id="R56278219e0bc437c"/>
    <p:sldId xmlns:r="http://schemas.openxmlformats.org/officeDocument/2006/relationships" id="259" r:id="Re196a155c2094413"/>
    <p:sldId xmlns:r="http://schemas.openxmlformats.org/officeDocument/2006/relationships" id="260" r:id="R81c084fb4c784cb2"/>
    <p:sldId xmlns:r="http://schemas.openxmlformats.org/officeDocument/2006/relationships" id="261" r:id="R97d7d1af90b8415c"/>
    <p:sldId xmlns:r="http://schemas.openxmlformats.org/officeDocument/2006/relationships" id="262" r:id="R2eb789a20999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7518335144ac8" /><Relationship Type="http://schemas.openxmlformats.org/officeDocument/2006/relationships/slide" Target="/ppt/slides/slide1.xml" Id="Rfed18f048c3f4793" /><Relationship Type="http://schemas.openxmlformats.org/officeDocument/2006/relationships/slide" Target="/ppt/slides/slide2.xml" Id="R6f69ec4cf0e64f95" /><Relationship Type="http://schemas.openxmlformats.org/officeDocument/2006/relationships/slide" Target="/ppt/slides/slide3.xml" Id="R56278219e0bc437c" /><Relationship Type="http://schemas.openxmlformats.org/officeDocument/2006/relationships/slide" Target="/ppt/slides/slide4.xml" Id="Re196a155c2094413" /><Relationship Type="http://schemas.openxmlformats.org/officeDocument/2006/relationships/slide" Target="/ppt/slides/slide5.xml" Id="R81c084fb4c784cb2" /><Relationship Type="http://schemas.openxmlformats.org/officeDocument/2006/relationships/slide" Target="/ppt/slides/slide6.xml" Id="R97d7d1af90b8415c" /><Relationship Type="http://schemas.openxmlformats.org/officeDocument/2006/relationships/slide" Target="/ppt/slides/slide7.xml" Id="R2eb789a20999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5b6c155cd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b76049ea14aa5" /><Relationship Type="http://schemas.openxmlformats.org/officeDocument/2006/relationships/theme" Target="/ppt/slideMasters/theme/theme1.xml" Id="R6a883c4b8ab8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b76049ea1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13148195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f133016d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5b5b31c91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d11be8f74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fe14cf5e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34f67661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d7340a729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PETROLINK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Kanalsletta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post@petrolink.no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ENERGY AS</a:t>
            </a:r>
          </a:p>
        </p:txBody>
      </p:sp>
    </p:spTree>
  </p:cSld>
  <p:clrMapOvr>
    <a:masterClrMapping xmlns:a="http://schemas.openxmlformats.org/drawingml/2006/main"/>
  </p:clrMapOvr>
</p:sld>
</file>