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1b935a82ae4d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fa379a1c6c46ff"/>
  </p:sldMasterIdLst>
  <p:sldIdLst>
    <p:sldId xmlns:r="http://schemas.openxmlformats.org/officeDocument/2006/relationships" id="256" r:id="R79e6aefffb70426b"/>
    <p:sldId xmlns:r="http://schemas.openxmlformats.org/officeDocument/2006/relationships" id="257" r:id="R1332e106216f4bdb"/>
    <p:sldId xmlns:r="http://schemas.openxmlformats.org/officeDocument/2006/relationships" id="258" r:id="R6ea3741f908b4cc3"/>
    <p:sldId xmlns:r="http://schemas.openxmlformats.org/officeDocument/2006/relationships" id="259" r:id="Rc2b7571b1a414a92"/>
    <p:sldId xmlns:r="http://schemas.openxmlformats.org/officeDocument/2006/relationships" id="260" r:id="Rb8a8cb61533e4f4a"/>
    <p:sldId xmlns:r="http://schemas.openxmlformats.org/officeDocument/2006/relationships" id="261" r:id="R5743c96111e64909"/>
    <p:sldId xmlns:r="http://schemas.openxmlformats.org/officeDocument/2006/relationships" id="262" r:id="Re0bf7f942ebf46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a379a1c6c46ff" /><Relationship Type="http://schemas.openxmlformats.org/officeDocument/2006/relationships/slide" Target="/ppt/slides/slide1.xml" Id="R79e6aefffb70426b" /><Relationship Type="http://schemas.openxmlformats.org/officeDocument/2006/relationships/slide" Target="/ppt/slides/slide2.xml" Id="R1332e106216f4bdb" /><Relationship Type="http://schemas.openxmlformats.org/officeDocument/2006/relationships/slide" Target="/ppt/slides/slide3.xml" Id="R6ea3741f908b4cc3" /><Relationship Type="http://schemas.openxmlformats.org/officeDocument/2006/relationships/slide" Target="/ppt/slides/slide4.xml" Id="Rc2b7571b1a414a92" /><Relationship Type="http://schemas.openxmlformats.org/officeDocument/2006/relationships/slide" Target="/ppt/slides/slide5.xml" Id="Rb8a8cb61533e4f4a" /><Relationship Type="http://schemas.openxmlformats.org/officeDocument/2006/relationships/slide" Target="/ppt/slides/slide6.xml" Id="R5743c96111e64909" /><Relationship Type="http://schemas.openxmlformats.org/officeDocument/2006/relationships/slide" Target="/ppt/slides/slide7.xml" Id="Re0bf7f942ebf46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b8beff3174b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a0978ce884a9d" /><Relationship Type="http://schemas.openxmlformats.org/officeDocument/2006/relationships/theme" Target="/ppt/slideMasters/theme/theme1.xml" Id="Rd4374738e92644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1a0978ce884a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cfaad46864d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058a0852141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72466139843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150cb0ab04b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0dddbfaa44a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14f43184f40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f561e53e047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UNIT ONE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UNIT ONE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−1 138 204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10 220 896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336 302 929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337 046 294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 SILSETH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KABESI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TOBESI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974 348 403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