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27211fca1b4d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7969b004ee43a7"/>
  </p:sldMasterIdLst>
  <p:sldIdLst>
    <p:sldId xmlns:r="http://schemas.openxmlformats.org/officeDocument/2006/relationships" id="256" r:id="Rc21901e8aa954214"/>
    <p:sldId xmlns:r="http://schemas.openxmlformats.org/officeDocument/2006/relationships" id="257" r:id="R99c54f5b019641d0"/>
    <p:sldId xmlns:r="http://schemas.openxmlformats.org/officeDocument/2006/relationships" id="258" r:id="Re18dbe2e119c4bd7"/>
    <p:sldId xmlns:r="http://schemas.openxmlformats.org/officeDocument/2006/relationships" id="259" r:id="R51a972e9ae194c5f"/>
    <p:sldId xmlns:r="http://schemas.openxmlformats.org/officeDocument/2006/relationships" id="260" r:id="R81e946c1af4b4600"/>
    <p:sldId xmlns:r="http://schemas.openxmlformats.org/officeDocument/2006/relationships" id="261" r:id="Rfb4f7d44b46f4b11"/>
    <p:sldId xmlns:r="http://schemas.openxmlformats.org/officeDocument/2006/relationships" id="262" r:id="R52b06889a2cc43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7969b004ee43a7" /><Relationship Type="http://schemas.openxmlformats.org/officeDocument/2006/relationships/slide" Target="/ppt/slides/slide1.xml" Id="Rc21901e8aa954214" /><Relationship Type="http://schemas.openxmlformats.org/officeDocument/2006/relationships/slide" Target="/ppt/slides/slide2.xml" Id="R99c54f5b019641d0" /><Relationship Type="http://schemas.openxmlformats.org/officeDocument/2006/relationships/slide" Target="/ppt/slides/slide3.xml" Id="Re18dbe2e119c4bd7" /><Relationship Type="http://schemas.openxmlformats.org/officeDocument/2006/relationships/slide" Target="/ppt/slides/slide4.xml" Id="R51a972e9ae194c5f" /><Relationship Type="http://schemas.openxmlformats.org/officeDocument/2006/relationships/slide" Target="/ppt/slides/slide5.xml" Id="R81e946c1af4b4600" /><Relationship Type="http://schemas.openxmlformats.org/officeDocument/2006/relationships/slide" Target="/ppt/slides/slide6.xml" Id="Rfb4f7d44b46f4b11" /><Relationship Type="http://schemas.openxmlformats.org/officeDocument/2006/relationships/slide" Target="/ppt/slides/slide7.xml" Id="R52b06889a2cc43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7c0f3751b4a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d0bd018344fb7" /><Relationship Type="http://schemas.openxmlformats.org/officeDocument/2006/relationships/theme" Target="/ppt/slideMasters/theme/theme1.xml" Id="R2a85fb2eddf74e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2d0bd018344f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29c7cdcec45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9d1b27b144e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d9b9e930540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1c28506f146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63efd788d4d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bbfce833240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5b296bcaf4c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HÅVE ASSURANSE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HÅVE ASSURANSE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HÅVE ASSURANSE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HÅVE ASSURANSE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HÅVE ASSURANSE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HÅVE ASSURANSE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5 503 555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12 686 648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17 487 309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HÅVE ASSURANSE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HÅVE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HÅVE ASSURANSE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Ringshaugveien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51 13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974 348 446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HÅVE ASSURANSE AS</a:t>
            </a:r>
          </a:p>
        </p:txBody>
      </p:sp>
    </p:spTree>
  </p:cSld>
  <p:clrMapOvr>
    <a:masterClrMapping xmlns:a="http://schemas.openxmlformats.org/drawingml/2006/main"/>
  </p:clrMapOvr>
</p:sld>
</file>