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b384ffde1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dc18fe0da4089"/>
  </p:sldMasterIdLst>
  <p:sldIdLst>
    <p:sldId xmlns:r="http://schemas.openxmlformats.org/officeDocument/2006/relationships" id="256" r:id="R8db1784be1cf439d"/>
    <p:sldId xmlns:r="http://schemas.openxmlformats.org/officeDocument/2006/relationships" id="257" r:id="R335824f7b81c4e5f"/>
    <p:sldId xmlns:r="http://schemas.openxmlformats.org/officeDocument/2006/relationships" id="258" r:id="Rc87c1620c08e4493"/>
    <p:sldId xmlns:r="http://schemas.openxmlformats.org/officeDocument/2006/relationships" id="259" r:id="Rbeeeb7d26f3a4fcc"/>
    <p:sldId xmlns:r="http://schemas.openxmlformats.org/officeDocument/2006/relationships" id="260" r:id="R3058573fc494429d"/>
    <p:sldId xmlns:r="http://schemas.openxmlformats.org/officeDocument/2006/relationships" id="261" r:id="Rc9b180da221142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dc18fe0da4089" /><Relationship Type="http://schemas.openxmlformats.org/officeDocument/2006/relationships/slide" Target="/ppt/slides/slide1.xml" Id="R8db1784be1cf439d" /><Relationship Type="http://schemas.openxmlformats.org/officeDocument/2006/relationships/slide" Target="/ppt/slides/slide2.xml" Id="R335824f7b81c4e5f" /><Relationship Type="http://schemas.openxmlformats.org/officeDocument/2006/relationships/slide" Target="/ppt/slides/slide3.xml" Id="Rc87c1620c08e4493" /><Relationship Type="http://schemas.openxmlformats.org/officeDocument/2006/relationships/slide" Target="/ppt/slides/slide4.xml" Id="Rbeeeb7d26f3a4fcc" /><Relationship Type="http://schemas.openxmlformats.org/officeDocument/2006/relationships/slide" Target="/ppt/slides/slide5.xml" Id="R3058573fc494429d" /><Relationship Type="http://schemas.openxmlformats.org/officeDocument/2006/relationships/slide" Target="/ppt/slides/slide6.xml" Id="Rc9b180da221142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8876d37cc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000f5c03a4b9c" /><Relationship Type="http://schemas.openxmlformats.org/officeDocument/2006/relationships/theme" Target="/ppt/slideMasters/theme/theme1.xml" Id="R6d7324d917164c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000f5c03a4b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2906c7b364c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1d9cd1f849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60af565304c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ad5fd4f3443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cf0becd47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ef953080d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SECURA EIENDOM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SECURA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SECURA EIENDOM ANS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SECURA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SECURA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SECURA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5 285 389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5 382 196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SECURA EIENDOM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ragnar@rsconsult.no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974 356 953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SECURA EIENDOM ANS</a:t>
            </a:r>
          </a:p>
        </p:txBody>
      </p:sp>
    </p:spTree>
  </p:cSld>
  <p:clrMapOvr>
    <a:masterClrMapping xmlns:a="http://schemas.openxmlformats.org/drawingml/2006/main"/>
  </p:clrMapOvr>
</p:sld>
</file>