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d9aef7c6d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8755289ad4a36"/>
  </p:sldMasterIdLst>
  <p:sldIdLst>
    <p:sldId xmlns:r="http://schemas.openxmlformats.org/officeDocument/2006/relationships" id="256" r:id="Rfcc6f1ee63364c9a"/>
    <p:sldId xmlns:r="http://schemas.openxmlformats.org/officeDocument/2006/relationships" id="257" r:id="R4199870b4ba54cf0"/>
    <p:sldId xmlns:r="http://schemas.openxmlformats.org/officeDocument/2006/relationships" id="258" r:id="R087658be728945bb"/>
    <p:sldId xmlns:r="http://schemas.openxmlformats.org/officeDocument/2006/relationships" id="259" r:id="Rb98ab55d31e9410f"/>
    <p:sldId xmlns:r="http://schemas.openxmlformats.org/officeDocument/2006/relationships" id="260" r:id="Ref194846f59949f1"/>
    <p:sldId xmlns:r="http://schemas.openxmlformats.org/officeDocument/2006/relationships" id="261" r:id="Rc3161991a2ed44f4"/>
    <p:sldId xmlns:r="http://schemas.openxmlformats.org/officeDocument/2006/relationships" id="262" r:id="R0a8f80719355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8755289ad4a36" /><Relationship Type="http://schemas.openxmlformats.org/officeDocument/2006/relationships/slide" Target="/ppt/slides/slide1.xml" Id="Rfcc6f1ee63364c9a" /><Relationship Type="http://schemas.openxmlformats.org/officeDocument/2006/relationships/slide" Target="/ppt/slides/slide2.xml" Id="R4199870b4ba54cf0" /><Relationship Type="http://schemas.openxmlformats.org/officeDocument/2006/relationships/slide" Target="/ppt/slides/slide3.xml" Id="R087658be728945bb" /><Relationship Type="http://schemas.openxmlformats.org/officeDocument/2006/relationships/slide" Target="/ppt/slides/slide4.xml" Id="Rb98ab55d31e9410f" /><Relationship Type="http://schemas.openxmlformats.org/officeDocument/2006/relationships/slide" Target="/ppt/slides/slide5.xml" Id="Ref194846f59949f1" /><Relationship Type="http://schemas.openxmlformats.org/officeDocument/2006/relationships/slide" Target="/ppt/slides/slide6.xml" Id="Rc3161991a2ed44f4" /><Relationship Type="http://schemas.openxmlformats.org/officeDocument/2006/relationships/slide" Target="/ppt/slides/slide7.xml" Id="R0a8f80719355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8dff5b4ea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983d21b8141e9" /><Relationship Type="http://schemas.openxmlformats.org/officeDocument/2006/relationships/theme" Target="/ppt/slideMasters/theme/theme1.xml" Id="R1499c10f8a0845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983d21b81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279af448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d772a2e3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70af95a6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591e56da1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41871c17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0365ac7b7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2a315783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VICA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VICA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5 409 222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9 464 033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HOTELLBYGG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VICA AS</a:t>
            </a:r>
          </a:p>
        </p:txBody>
      </p:sp>
    </p:spTree>
  </p:cSld>
  <p:clrMapOvr>
    <a:masterClrMapping xmlns:a="http://schemas.openxmlformats.org/drawingml/2006/main"/>
  </p:clrMapOvr>
</p:sld>
</file>