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a1a036abdc41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9528a089c54f09"/>
  </p:sldMasterIdLst>
  <p:sldIdLst>
    <p:sldId xmlns:r="http://schemas.openxmlformats.org/officeDocument/2006/relationships" id="256" r:id="R0dab97f9e22b4c2f"/>
    <p:sldId xmlns:r="http://schemas.openxmlformats.org/officeDocument/2006/relationships" id="257" r:id="R2506af25cae14bbc"/>
    <p:sldId xmlns:r="http://schemas.openxmlformats.org/officeDocument/2006/relationships" id="258" r:id="R4627470276c446b2"/>
    <p:sldId xmlns:r="http://schemas.openxmlformats.org/officeDocument/2006/relationships" id="259" r:id="Rd5ec0608a24446ee"/>
    <p:sldId xmlns:r="http://schemas.openxmlformats.org/officeDocument/2006/relationships" id="260" r:id="R0cbdbd6a08044fea"/>
    <p:sldId xmlns:r="http://schemas.openxmlformats.org/officeDocument/2006/relationships" id="261" r:id="Rabf5cb534c8d406c"/>
    <p:sldId xmlns:r="http://schemas.openxmlformats.org/officeDocument/2006/relationships" id="262" r:id="R5dc871db132b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528a089c54f09" /><Relationship Type="http://schemas.openxmlformats.org/officeDocument/2006/relationships/slide" Target="/ppt/slides/slide1.xml" Id="R0dab97f9e22b4c2f" /><Relationship Type="http://schemas.openxmlformats.org/officeDocument/2006/relationships/slide" Target="/ppt/slides/slide2.xml" Id="R2506af25cae14bbc" /><Relationship Type="http://schemas.openxmlformats.org/officeDocument/2006/relationships/slide" Target="/ppt/slides/slide3.xml" Id="R4627470276c446b2" /><Relationship Type="http://schemas.openxmlformats.org/officeDocument/2006/relationships/slide" Target="/ppt/slides/slide4.xml" Id="Rd5ec0608a24446ee" /><Relationship Type="http://schemas.openxmlformats.org/officeDocument/2006/relationships/slide" Target="/ppt/slides/slide5.xml" Id="R0cbdbd6a08044fea" /><Relationship Type="http://schemas.openxmlformats.org/officeDocument/2006/relationships/slide" Target="/ppt/slides/slide6.xml" Id="Rabf5cb534c8d406c" /><Relationship Type="http://schemas.openxmlformats.org/officeDocument/2006/relationships/slide" Target="/ppt/slides/slide7.xml" Id="R5dc871db132b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8df823b53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b6715b0404bf0" /><Relationship Type="http://schemas.openxmlformats.org/officeDocument/2006/relationships/theme" Target="/ppt/slideMasters/theme/theme1.xml" Id="Ra3bcabd09226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db6715b0404b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f968b58c54c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dcefd336847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27ffd0b38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05034f87048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d49aceaab42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680c195b848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6e788a6e4d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KJELLER INNOVASJON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INNOVASJON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KJELLER INNOVASJON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INNOVASJON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INNOVASJON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INNOVASJON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21 520 887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−607 065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827 321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45 405 760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64 465 094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INNOVASJON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SIVA - SELSKAPET FOR INDUSTRIVEKST SF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VENTURES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 FOR ENERGITEKNIKK STI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FYLKESKOMMUNE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FORSVARETS FORSKNINGSINSTITUTT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NILU  –  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INNOVASJON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post@kjellerinnovasjon.no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www.kjellerinnovasjon.no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974 360 829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INNOVASJON AS</a:t>
            </a:r>
          </a:p>
        </p:txBody>
      </p:sp>
    </p:spTree>
  </p:cSld>
  <p:clrMapOvr>
    <a:masterClrMapping xmlns:a="http://schemas.openxmlformats.org/drawingml/2006/main"/>
  </p:clrMapOvr>
</p:sld>
</file>