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6d6a81011c49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5808fdd93b44c4"/>
  </p:sldMasterIdLst>
  <p:sldIdLst>
    <p:sldId xmlns:r="http://schemas.openxmlformats.org/officeDocument/2006/relationships" id="256" r:id="Rf89dff5aae7545ca"/>
    <p:sldId xmlns:r="http://schemas.openxmlformats.org/officeDocument/2006/relationships" id="257" r:id="Rf5dd0e1794c74605"/>
    <p:sldId xmlns:r="http://schemas.openxmlformats.org/officeDocument/2006/relationships" id="258" r:id="Rde5cb6db285347e5"/>
    <p:sldId xmlns:r="http://schemas.openxmlformats.org/officeDocument/2006/relationships" id="259" r:id="R06e1aca1cf814030"/>
    <p:sldId xmlns:r="http://schemas.openxmlformats.org/officeDocument/2006/relationships" id="260" r:id="R40c8d3013f254f2a"/>
    <p:sldId xmlns:r="http://schemas.openxmlformats.org/officeDocument/2006/relationships" id="261" r:id="R7b0935c98e244a5a"/>
    <p:sldId xmlns:r="http://schemas.openxmlformats.org/officeDocument/2006/relationships" id="262" r:id="R736844e83dad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808fdd93b44c4" /><Relationship Type="http://schemas.openxmlformats.org/officeDocument/2006/relationships/slide" Target="/ppt/slides/slide1.xml" Id="Rf89dff5aae7545ca" /><Relationship Type="http://schemas.openxmlformats.org/officeDocument/2006/relationships/slide" Target="/ppt/slides/slide2.xml" Id="Rf5dd0e1794c74605" /><Relationship Type="http://schemas.openxmlformats.org/officeDocument/2006/relationships/slide" Target="/ppt/slides/slide3.xml" Id="Rde5cb6db285347e5" /><Relationship Type="http://schemas.openxmlformats.org/officeDocument/2006/relationships/slide" Target="/ppt/slides/slide4.xml" Id="R06e1aca1cf814030" /><Relationship Type="http://schemas.openxmlformats.org/officeDocument/2006/relationships/slide" Target="/ppt/slides/slide5.xml" Id="R40c8d3013f254f2a" /><Relationship Type="http://schemas.openxmlformats.org/officeDocument/2006/relationships/slide" Target="/ppt/slides/slide6.xml" Id="R7b0935c98e244a5a" /><Relationship Type="http://schemas.openxmlformats.org/officeDocument/2006/relationships/slide" Target="/ppt/slides/slide7.xml" Id="R736844e83dad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0383f01a842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1d673aea34cd0" /><Relationship Type="http://schemas.openxmlformats.org/officeDocument/2006/relationships/theme" Target="/ppt/slideMasters/theme/theme1.xml" Id="R6993815eebb547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1d673aea34c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9e52ea3c7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7398c1923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6d9232d054d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e073ee913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b67a94897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9f81b9d7845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dd6ec627d4e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−45 393 878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−129 391 627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1 240 756 727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2 010 638 638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 AS  –  90,9 %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 KATALYSATOR AS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974 412 063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 INVEST AS</a:t>
            </a:r>
          </a:p>
        </p:txBody>
      </p:sp>
    </p:spTree>
  </p:cSld>
  <p:clrMapOvr>
    <a:masterClrMapping xmlns:a="http://schemas.openxmlformats.org/drawingml/2006/main"/>
  </p:clrMapOvr>
</p:sld>
</file>