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061991b6434c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2766f26bb74fe7"/>
  </p:sldMasterIdLst>
  <p:sldIdLst>
    <p:sldId xmlns:r="http://schemas.openxmlformats.org/officeDocument/2006/relationships" id="256" r:id="Rfa60fd5cbba042e6"/>
    <p:sldId xmlns:r="http://schemas.openxmlformats.org/officeDocument/2006/relationships" id="257" r:id="R1d8cc2a5e0c74b92"/>
    <p:sldId xmlns:r="http://schemas.openxmlformats.org/officeDocument/2006/relationships" id="258" r:id="R79327834842a45de"/>
    <p:sldId xmlns:r="http://schemas.openxmlformats.org/officeDocument/2006/relationships" id="259" r:id="R0e6796b423d84ef9"/>
    <p:sldId xmlns:r="http://schemas.openxmlformats.org/officeDocument/2006/relationships" id="260" r:id="R01e17b77b53c476f"/>
    <p:sldId xmlns:r="http://schemas.openxmlformats.org/officeDocument/2006/relationships" id="261" r:id="R4f6fbc9552784d68"/>
    <p:sldId xmlns:r="http://schemas.openxmlformats.org/officeDocument/2006/relationships" id="262" r:id="R28c56d41a96546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2766f26bb74fe7" /><Relationship Type="http://schemas.openxmlformats.org/officeDocument/2006/relationships/slide" Target="/ppt/slides/slide1.xml" Id="Rfa60fd5cbba042e6" /><Relationship Type="http://schemas.openxmlformats.org/officeDocument/2006/relationships/slide" Target="/ppt/slides/slide2.xml" Id="R1d8cc2a5e0c74b92" /><Relationship Type="http://schemas.openxmlformats.org/officeDocument/2006/relationships/slide" Target="/ppt/slides/slide3.xml" Id="R79327834842a45de" /><Relationship Type="http://schemas.openxmlformats.org/officeDocument/2006/relationships/slide" Target="/ppt/slides/slide4.xml" Id="R0e6796b423d84ef9" /><Relationship Type="http://schemas.openxmlformats.org/officeDocument/2006/relationships/slide" Target="/ppt/slides/slide5.xml" Id="R01e17b77b53c476f" /><Relationship Type="http://schemas.openxmlformats.org/officeDocument/2006/relationships/slide" Target="/ppt/slides/slide6.xml" Id="R4f6fbc9552784d68" /><Relationship Type="http://schemas.openxmlformats.org/officeDocument/2006/relationships/slide" Target="/ppt/slides/slide7.xml" Id="R28c56d41a96546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b503f868ec45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50f5bc0e34e1d" /><Relationship Type="http://schemas.openxmlformats.org/officeDocument/2006/relationships/theme" Target="/ppt/slideMasters/theme/theme1.xml" Id="R45b1d0c0af6645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850f5bc0e34e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cdc74fd4545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acc7615db41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f2b00705747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96576fbca48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04d6b54df4b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0e5dc853e4d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7e2eb54764c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CFO FOR HIRE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CFO FOR HIRE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CFO FOR HIRE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CFO FOR HIRE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CFO FOR HIRE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CFO FOR HIRE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2 822 858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1 689 898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1 647 017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9 672 277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11 976 533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CFO FOR HIRE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JARLE PETTERSEN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CFO FOR HIRE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Lillogata 5M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96 03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974 414 287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CFO FOR HIRE AS</a:t>
            </a:r>
          </a:p>
        </p:txBody>
      </p:sp>
    </p:spTree>
  </p:cSld>
  <p:clrMapOvr>
    <a:masterClrMapping xmlns:a="http://schemas.openxmlformats.org/drawingml/2006/main"/>
  </p:clrMapOvr>
</p:sld>
</file>