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51d6a77bd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4439eed974563"/>
  </p:sldMasterIdLst>
  <p:sldIdLst>
    <p:sldId xmlns:r="http://schemas.openxmlformats.org/officeDocument/2006/relationships" id="256" r:id="R1d857bb147884b89"/>
    <p:sldId xmlns:r="http://schemas.openxmlformats.org/officeDocument/2006/relationships" id="257" r:id="R24bfe0b07adc46c4"/>
    <p:sldId xmlns:r="http://schemas.openxmlformats.org/officeDocument/2006/relationships" id="258" r:id="R4f8f6cfdfa804b1f"/>
    <p:sldId xmlns:r="http://schemas.openxmlformats.org/officeDocument/2006/relationships" id="259" r:id="R9b3fdbc935a54993"/>
    <p:sldId xmlns:r="http://schemas.openxmlformats.org/officeDocument/2006/relationships" id="260" r:id="R75033295c4e34ab4"/>
    <p:sldId xmlns:r="http://schemas.openxmlformats.org/officeDocument/2006/relationships" id="261" r:id="R0b37072eaeca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4439eed974563" /><Relationship Type="http://schemas.openxmlformats.org/officeDocument/2006/relationships/slide" Target="/ppt/slides/slide1.xml" Id="R1d857bb147884b89" /><Relationship Type="http://schemas.openxmlformats.org/officeDocument/2006/relationships/slide" Target="/ppt/slides/slide2.xml" Id="R24bfe0b07adc46c4" /><Relationship Type="http://schemas.openxmlformats.org/officeDocument/2006/relationships/slide" Target="/ppt/slides/slide3.xml" Id="R4f8f6cfdfa804b1f" /><Relationship Type="http://schemas.openxmlformats.org/officeDocument/2006/relationships/slide" Target="/ppt/slides/slide4.xml" Id="R9b3fdbc935a54993" /><Relationship Type="http://schemas.openxmlformats.org/officeDocument/2006/relationships/slide" Target="/ppt/slides/slide5.xml" Id="R75033295c4e34ab4" /><Relationship Type="http://schemas.openxmlformats.org/officeDocument/2006/relationships/slide" Target="/ppt/slides/slide6.xml" Id="R0b37072eaeca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a2a96c7ce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374245d24b6e" /><Relationship Type="http://schemas.openxmlformats.org/officeDocument/2006/relationships/theme" Target="/ppt/slideMasters/theme/theme1.xml" Id="Rc4aa8e1289b6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a374245d2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93919664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9435acda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732408b4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f4e72de4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7fca4062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34b0d455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