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ef6f05d97845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936856098a4312"/>
  </p:sldMasterIdLst>
  <p:sldIdLst>
    <p:sldId xmlns:r="http://schemas.openxmlformats.org/officeDocument/2006/relationships" id="256" r:id="R83cf1fd238654b22"/>
    <p:sldId xmlns:r="http://schemas.openxmlformats.org/officeDocument/2006/relationships" id="257" r:id="Rceb523e419a74f4c"/>
    <p:sldId xmlns:r="http://schemas.openxmlformats.org/officeDocument/2006/relationships" id="258" r:id="R45b275aa30e64503"/>
    <p:sldId xmlns:r="http://schemas.openxmlformats.org/officeDocument/2006/relationships" id="259" r:id="Re9357c1c3dd249ad"/>
    <p:sldId xmlns:r="http://schemas.openxmlformats.org/officeDocument/2006/relationships" id="260" r:id="R21c9c96a00d445cf"/>
    <p:sldId xmlns:r="http://schemas.openxmlformats.org/officeDocument/2006/relationships" id="261" r:id="Rf92ee8b35f1143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936856098a4312" /><Relationship Type="http://schemas.openxmlformats.org/officeDocument/2006/relationships/slide" Target="/ppt/slides/slide1.xml" Id="R83cf1fd238654b22" /><Relationship Type="http://schemas.openxmlformats.org/officeDocument/2006/relationships/slide" Target="/ppt/slides/slide2.xml" Id="Rceb523e419a74f4c" /><Relationship Type="http://schemas.openxmlformats.org/officeDocument/2006/relationships/slide" Target="/ppt/slides/slide3.xml" Id="R45b275aa30e64503" /><Relationship Type="http://schemas.openxmlformats.org/officeDocument/2006/relationships/slide" Target="/ppt/slides/slide4.xml" Id="Re9357c1c3dd249ad" /><Relationship Type="http://schemas.openxmlformats.org/officeDocument/2006/relationships/slide" Target="/ppt/slides/slide5.xml" Id="R21c9c96a00d445cf" /><Relationship Type="http://schemas.openxmlformats.org/officeDocument/2006/relationships/slide" Target="/ppt/slides/slide6.xml" Id="Rf92ee8b35f1143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3fc223838a4c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36fc34df44a8f" /><Relationship Type="http://schemas.openxmlformats.org/officeDocument/2006/relationships/theme" Target="/ppt/slideMasters/theme/theme1.xml" Id="R37f916d58eae46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b36fc34df44a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4417f111549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0b7561edc47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582d7de3241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6679a021549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53fe3ba8b45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94fae4c0445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BOKHOLDERIET Per Serigstad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BOKHOLDERIET Per Serigstad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1 920 338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1 594 054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1 597 582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132 696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223 683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Reeholen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48 00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bokholderiet@bokhol.no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974 416 352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