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b277e74d1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c5c55b64645e7"/>
  </p:sldMasterIdLst>
  <p:sldIdLst>
    <p:sldId xmlns:r="http://schemas.openxmlformats.org/officeDocument/2006/relationships" id="256" r:id="R42db12203b3d4a9f"/>
    <p:sldId xmlns:r="http://schemas.openxmlformats.org/officeDocument/2006/relationships" id="257" r:id="Rba907870bf494903"/>
    <p:sldId xmlns:r="http://schemas.openxmlformats.org/officeDocument/2006/relationships" id="258" r:id="Rb24e9a797ffb4f37"/>
    <p:sldId xmlns:r="http://schemas.openxmlformats.org/officeDocument/2006/relationships" id="259" r:id="R43a71f8b8d824d17"/>
    <p:sldId xmlns:r="http://schemas.openxmlformats.org/officeDocument/2006/relationships" id="260" r:id="R6666e9e4bee14587"/>
    <p:sldId xmlns:r="http://schemas.openxmlformats.org/officeDocument/2006/relationships" id="261" r:id="R0e687fd8eefc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c5c55b64645e7" /><Relationship Type="http://schemas.openxmlformats.org/officeDocument/2006/relationships/slide" Target="/ppt/slides/slide1.xml" Id="R42db12203b3d4a9f" /><Relationship Type="http://schemas.openxmlformats.org/officeDocument/2006/relationships/slide" Target="/ppt/slides/slide2.xml" Id="Rba907870bf494903" /><Relationship Type="http://schemas.openxmlformats.org/officeDocument/2006/relationships/slide" Target="/ppt/slides/slide3.xml" Id="Rb24e9a797ffb4f37" /><Relationship Type="http://schemas.openxmlformats.org/officeDocument/2006/relationships/slide" Target="/ppt/slides/slide4.xml" Id="R43a71f8b8d824d17" /><Relationship Type="http://schemas.openxmlformats.org/officeDocument/2006/relationships/slide" Target="/ppt/slides/slide5.xml" Id="R6666e9e4bee14587" /><Relationship Type="http://schemas.openxmlformats.org/officeDocument/2006/relationships/slide" Target="/ppt/slides/slide6.xml" Id="R0e687fd8eefc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da566b11044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144172fa34161" /><Relationship Type="http://schemas.openxmlformats.org/officeDocument/2006/relationships/theme" Target="/ppt/slideMasters/theme/theme1.xml" Id="R420c83f72900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6144172fa3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141a6c96e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9bb34f7ed4e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7d9d9fd16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65e051c5a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1e3a3c89244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aa4941b6c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Naudesund, Høvågveien 1086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www.murmesterlarsen.no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