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7f41cc7a6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30a569bd64fe7"/>
  </p:sldMasterIdLst>
  <p:sldIdLst>
    <p:sldId xmlns:r="http://schemas.openxmlformats.org/officeDocument/2006/relationships" id="256" r:id="Ra790aa6dbf274976"/>
    <p:sldId xmlns:r="http://schemas.openxmlformats.org/officeDocument/2006/relationships" id="257" r:id="Rf50a221fe6fa47f9"/>
    <p:sldId xmlns:r="http://schemas.openxmlformats.org/officeDocument/2006/relationships" id="258" r:id="R549f88164cce4b90"/>
    <p:sldId xmlns:r="http://schemas.openxmlformats.org/officeDocument/2006/relationships" id="259" r:id="R8a4700d5ee1e4d53"/>
    <p:sldId xmlns:r="http://schemas.openxmlformats.org/officeDocument/2006/relationships" id="260" r:id="R47bb066db86e4a24"/>
    <p:sldId xmlns:r="http://schemas.openxmlformats.org/officeDocument/2006/relationships" id="261" r:id="Rcea5ce1cdea545c9"/>
    <p:sldId xmlns:r="http://schemas.openxmlformats.org/officeDocument/2006/relationships" id="262" r:id="R25fd5989662d4b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30a569bd64fe7" /><Relationship Type="http://schemas.openxmlformats.org/officeDocument/2006/relationships/slide" Target="/ppt/slides/slide1.xml" Id="Ra790aa6dbf274976" /><Relationship Type="http://schemas.openxmlformats.org/officeDocument/2006/relationships/slide" Target="/ppt/slides/slide2.xml" Id="Rf50a221fe6fa47f9" /><Relationship Type="http://schemas.openxmlformats.org/officeDocument/2006/relationships/slide" Target="/ppt/slides/slide3.xml" Id="R549f88164cce4b90" /><Relationship Type="http://schemas.openxmlformats.org/officeDocument/2006/relationships/slide" Target="/ppt/slides/slide4.xml" Id="R8a4700d5ee1e4d53" /><Relationship Type="http://schemas.openxmlformats.org/officeDocument/2006/relationships/slide" Target="/ppt/slides/slide5.xml" Id="R47bb066db86e4a24" /><Relationship Type="http://schemas.openxmlformats.org/officeDocument/2006/relationships/slide" Target="/ppt/slides/slide6.xml" Id="Rcea5ce1cdea545c9" /><Relationship Type="http://schemas.openxmlformats.org/officeDocument/2006/relationships/slide" Target="/ppt/slides/slide7.xml" Id="R25fd5989662d4b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20651cbcb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d39169eb3490d" /><Relationship Type="http://schemas.openxmlformats.org/officeDocument/2006/relationships/theme" Target="/ppt/slideMasters/theme/theme1.xml" Id="Rbcea0fbd9a28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1d39169eb3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35530c0e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9f44a15a341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b6ee5863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8735e161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8c0f02628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6f2dcf2724d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fb22cbbb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LARSEN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7 687 464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19 600 315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CASTBERG-LARSEN EIVIND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ANDRE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GLENN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VIDAR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Naudesund, Høvågveien 1086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www.murmesterlarsen.no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LARSEN AS</a:t>
            </a:r>
          </a:p>
        </p:txBody>
      </p:sp>
    </p:spTree>
  </p:cSld>
  <p:clrMapOvr>
    <a:masterClrMapping xmlns:a="http://schemas.openxmlformats.org/drawingml/2006/main"/>
  </p:clrMapOvr>
</p:sld>
</file>