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12b37035304a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976483dbae430e"/>
  </p:sldMasterIdLst>
  <p:sldIdLst>
    <p:sldId xmlns:r="http://schemas.openxmlformats.org/officeDocument/2006/relationships" id="256" r:id="Rc502aa239b544546"/>
    <p:sldId xmlns:r="http://schemas.openxmlformats.org/officeDocument/2006/relationships" id="257" r:id="R283fedfaad384955"/>
    <p:sldId xmlns:r="http://schemas.openxmlformats.org/officeDocument/2006/relationships" id="258" r:id="Re9a7529708864edb"/>
    <p:sldId xmlns:r="http://schemas.openxmlformats.org/officeDocument/2006/relationships" id="259" r:id="R6551fac86e534abb"/>
    <p:sldId xmlns:r="http://schemas.openxmlformats.org/officeDocument/2006/relationships" id="260" r:id="R8c0d6d0c0f8e410e"/>
    <p:sldId xmlns:r="http://schemas.openxmlformats.org/officeDocument/2006/relationships" id="261" r:id="R86c9f749ba7d43e4"/>
    <p:sldId xmlns:r="http://schemas.openxmlformats.org/officeDocument/2006/relationships" id="262" r:id="R2a97d7fea02d45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976483dbae430e" /><Relationship Type="http://schemas.openxmlformats.org/officeDocument/2006/relationships/slide" Target="/ppt/slides/slide1.xml" Id="Rc502aa239b544546" /><Relationship Type="http://schemas.openxmlformats.org/officeDocument/2006/relationships/slide" Target="/ppt/slides/slide2.xml" Id="R283fedfaad384955" /><Relationship Type="http://schemas.openxmlformats.org/officeDocument/2006/relationships/slide" Target="/ppt/slides/slide3.xml" Id="Re9a7529708864edb" /><Relationship Type="http://schemas.openxmlformats.org/officeDocument/2006/relationships/slide" Target="/ppt/slides/slide4.xml" Id="R6551fac86e534abb" /><Relationship Type="http://schemas.openxmlformats.org/officeDocument/2006/relationships/slide" Target="/ppt/slides/slide5.xml" Id="R8c0d6d0c0f8e410e" /><Relationship Type="http://schemas.openxmlformats.org/officeDocument/2006/relationships/slide" Target="/ppt/slides/slide6.xml" Id="R86c9f749ba7d43e4" /><Relationship Type="http://schemas.openxmlformats.org/officeDocument/2006/relationships/slide" Target="/ppt/slides/slide7.xml" Id="R2a97d7fea02d45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e3817e12aa43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afe63627b4c4f" /><Relationship Type="http://schemas.openxmlformats.org/officeDocument/2006/relationships/theme" Target="/ppt/slideMasters/theme/theme1.xml" Id="Rf1e06b5a2fe645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cafe63627b4c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6a7b29f3b4e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43f00438f47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f9871f59a47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3ba9a53b04c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6730df87b4a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8c9306ce244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c476ee03649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GENERAL COMMUNICATION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COMMUNICATION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475 073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1 817 039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30 312 305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31 819 661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WIDAR FURULUND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Kullerød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48 33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974 417 286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