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f0bda21528e483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b060b72686b4235"/>
  </p:sldMasterIdLst>
  <p:sldIdLst>
    <p:sldId xmlns:r="http://schemas.openxmlformats.org/officeDocument/2006/relationships" id="256" r:id="Rc653cfd4289d4f10"/>
    <p:sldId xmlns:r="http://schemas.openxmlformats.org/officeDocument/2006/relationships" id="257" r:id="R905d3d5c7d184c82"/>
    <p:sldId xmlns:r="http://schemas.openxmlformats.org/officeDocument/2006/relationships" id="258" r:id="Rb0b432b8f50f49c9"/>
    <p:sldId xmlns:r="http://schemas.openxmlformats.org/officeDocument/2006/relationships" id="259" r:id="Rafff4000f7f04d1c"/>
    <p:sldId xmlns:r="http://schemas.openxmlformats.org/officeDocument/2006/relationships" id="260" r:id="R50e2a51d0632441e"/>
    <p:sldId xmlns:r="http://schemas.openxmlformats.org/officeDocument/2006/relationships" id="261" r:id="Rb7a38e32e3204a2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060b72686b4235" /><Relationship Type="http://schemas.openxmlformats.org/officeDocument/2006/relationships/slide" Target="/ppt/slides/slide1.xml" Id="Rc653cfd4289d4f10" /><Relationship Type="http://schemas.openxmlformats.org/officeDocument/2006/relationships/slide" Target="/ppt/slides/slide2.xml" Id="R905d3d5c7d184c82" /><Relationship Type="http://schemas.openxmlformats.org/officeDocument/2006/relationships/slide" Target="/ppt/slides/slide3.xml" Id="Rb0b432b8f50f49c9" /><Relationship Type="http://schemas.openxmlformats.org/officeDocument/2006/relationships/slide" Target="/ppt/slides/slide4.xml" Id="Rafff4000f7f04d1c" /><Relationship Type="http://schemas.openxmlformats.org/officeDocument/2006/relationships/slide" Target="/ppt/slides/slide5.xml" Id="R50e2a51d0632441e" /><Relationship Type="http://schemas.openxmlformats.org/officeDocument/2006/relationships/slide" Target="/ppt/slides/slide6.xml" Id="Rb7a38e32e3204a2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55c60b6ac245f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e2d66c953d49bf" /><Relationship Type="http://schemas.openxmlformats.org/officeDocument/2006/relationships/theme" Target="/ppt/slideMasters/theme/theme1.xml" Id="Ra7dc8ccc9a704d4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de2d66c953d49b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d215bcfdc3468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150e1146cd4fc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5c0ea03cc4418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bd194da60e4d5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96cdf5407b40e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78ac7066ee40d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BJERKELUNDSVEIEN 96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BJERKELUNDSVEIEN 96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BJERKELUNDSVEIEN 96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BJERKELUNDSVEIEN 96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BJERKELUNDSVEIEN 96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BJERKELUNDSVEIEN 96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SALVESEN JAN HELGE  –  65,0 %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SALVESEN SVEIN OSMUND  –  35,0 %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BJERKELUNDSVEIEN 96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974 434 849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BJERKELUNDSVEIEN 96 AS</a:t>
            </a:r>
          </a:p>
        </p:txBody>
      </p:sp>
    </p:spTree>
  </p:cSld>
  <p:clrMapOvr>
    <a:masterClrMapping xmlns:a="http://schemas.openxmlformats.org/drawingml/2006/main"/>
  </p:clrMapOvr>
</p:sld>
</file>