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ddeedc7934a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fd42ff18b4a2b"/>
  </p:sldMasterIdLst>
  <p:sldIdLst>
    <p:sldId xmlns:r="http://schemas.openxmlformats.org/officeDocument/2006/relationships" id="256" r:id="R3ea728ee6b9e46dd"/>
    <p:sldId xmlns:r="http://schemas.openxmlformats.org/officeDocument/2006/relationships" id="257" r:id="R0d5353bbd197466e"/>
    <p:sldId xmlns:r="http://schemas.openxmlformats.org/officeDocument/2006/relationships" id="258" r:id="Rebc0777cc4c5472d"/>
    <p:sldId xmlns:r="http://schemas.openxmlformats.org/officeDocument/2006/relationships" id="259" r:id="Rca81c975a4bc4cef"/>
    <p:sldId xmlns:r="http://schemas.openxmlformats.org/officeDocument/2006/relationships" id="260" r:id="R349a17c5104640ac"/>
    <p:sldId xmlns:r="http://schemas.openxmlformats.org/officeDocument/2006/relationships" id="261" r:id="Rd9462c2c568b4e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fd42ff18b4a2b" /><Relationship Type="http://schemas.openxmlformats.org/officeDocument/2006/relationships/slide" Target="/ppt/slides/slide1.xml" Id="R3ea728ee6b9e46dd" /><Relationship Type="http://schemas.openxmlformats.org/officeDocument/2006/relationships/slide" Target="/ppt/slides/slide2.xml" Id="R0d5353bbd197466e" /><Relationship Type="http://schemas.openxmlformats.org/officeDocument/2006/relationships/slide" Target="/ppt/slides/slide3.xml" Id="Rebc0777cc4c5472d" /><Relationship Type="http://schemas.openxmlformats.org/officeDocument/2006/relationships/slide" Target="/ppt/slides/slide4.xml" Id="Rca81c975a4bc4cef" /><Relationship Type="http://schemas.openxmlformats.org/officeDocument/2006/relationships/slide" Target="/ppt/slides/slide5.xml" Id="R349a17c5104640ac" /><Relationship Type="http://schemas.openxmlformats.org/officeDocument/2006/relationships/slide" Target="/ppt/slides/slide6.xml" Id="Rd9462c2c568b4e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42e79674243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e7b919f2c4c0b" /><Relationship Type="http://schemas.openxmlformats.org/officeDocument/2006/relationships/theme" Target="/ppt/slideMasters/theme/theme1.xml" Id="Rb7f6c10c929e4c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3e7b919f2c4c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abfb3a85445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a52bf2ff347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1578e08bf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7248d0d6a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dd4bb49bd41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51049b981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JAHRES HUMANITÆRE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974 436 965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