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d6c4acff5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e11759af94764"/>
  </p:sldMasterIdLst>
  <p:sldIdLst>
    <p:sldId xmlns:r="http://schemas.openxmlformats.org/officeDocument/2006/relationships" id="256" r:id="R6259eed27abc4193"/>
    <p:sldId xmlns:r="http://schemas.openxmlformats.org/officeDocument/2006/relationships" id="257" r:id="Rc383a80234224346"/>
    <p:sldId xmlns:r="http://schemas.openxmlformats.org/officeDocument/2006/relationships" id="258" r:id="R4c5e1a76b738469f"/>
    <p:sldId xmlns:r="http://schemas.openxmlformats.org/officeDocument/2006/relationships" id="259" r:id="Rcc8948d89eac42d1"/>
    <p:sldId xmlns:r="http://schemas.openxmlformats.org/officeDocument/2006/relationships" id="260" r:id="Ra222b108ca7c4def"/>
    <p:sldId xmlns:r="http://schemas.openxmlformats.org/officeDocument/2006/relationships" id="261" r:id="Rd3f74d094b6b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e11759af94764" /><Relationship Type="http://schemas.openxmlformats.org/officeDocument/2006/relationships/slide" Target="/ppt/slides/slide1.xml" Id="R6259eed27abc4193" /><Relationship Type="http://schemas.openxmlformats.org/officeDocument/2006/relationships/slide" Target="/ppt/slides/slide2.xml" Id="Rc383a80234224346" /><Relationship Type="http://schemas.openxmlformats.org/officeDocument/2006/relationships/slide" Target="/ppt/slides/slide3.xml" Id="R4c5e1a76b738469f" /><Relationship Type="http://schemas.openxmlformats.org/officeDocument/2006/relationships/slide" Target="/ppt/slides/slide4.xml" Id="Rcc8948d89eac42d1" /><Relationship Type="http://schemas.openxmlformats.org/officeDocument/2006/relationships/slide" Target="/ppt/slides/slide5.xml" Id="Ra222b108ca7c4def" /><Relationship Type="http://schemas.openxmlformats.org/officeDocument/2006/relationships/slide" Target="/ppt/slides/slide6.xml" Id="Rd3f74d094b6b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1871e0e92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7e139507f47ab" /><Relationship Type="http://schemas.openxmlformats.org/officeDocument/2006/relationships/theme" Target="/ppt/slideMasters/theme/theme1.xml" Id="R51e992617a84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7e139507f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8da8629c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300602e9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2988c318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f58b6eab245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6abf7128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2ff4fad4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JAHRES HUMANITÆRE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−20 679 663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348 301 940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349 598 383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02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www.ajhs.no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974 436 965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JAHRES HUMANITÆRE STIFTELSE</a:t>
            </a:r>
          </a:p>
        </p:txBody>
      </p:sp>
    </p:spTree>
  </p:cSld>
  <p:clrMapOvr>
    <a:masterClrMapping xmlns:a="http://schemas.openxmlformats.org/drawingml/2006/main"/>
  </p:clrMapOvr>
</p:sld>
</file>