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2756ad67e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40b846d8a143f6"/>
  </p:sldMasterIdLst>
  <p:sldIdLst>
    <p:sldId xmlns:r="http://schemas.openxmlformats.org/officeDocument/2006/relationships" id="256" r:id="R901f2f2488e74899"/>
    <p:sldId xmlns:r="http://schemas.openxmlformats.org/officeDocument/2006/relationships" id="257" r:id="Raf7ebe9a35d94536"/>
    <p:sldId xmlns:r="http://schemas.openxmlformats.org/officeDocument/2006/relationships" id="258" r:id="R11830e5505c548d1"/>
    <p:sldId xmlns:r="http://schemas.openxmlformats.org/officeDocument/2006/relationships" id="259" r:id="Rf7fdc05313fd47cc"/>
    <p:sldId xmlns:r="http://schemas.openxmlformats.org/officeDocument/2006/relationships" id="260" r:id="R5253cfe648944b36"/>
    <p:sldId xmlns:r="http://schemas.openxmlformats.org/officeDocument/2006/relationships" id="261" r:id="Rbec02b311cbc47ea"/>
    <p:sldId xmlns:r="http://schemas.openxmlformats.org/officeDocument/2006/relationships" id="262" r:id="Rc2fd00e60362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0b846d8a143f6" /><Relationship Type="http://schemas.openxmlformats.org/officeDocument/2006/relationships/slide" Target="/ppt/slides/slide1.xml" Id="R901f2f2488e74899" /><Relationship Type="http://schemas.openxmlformats.org/officeDocument/2006/relationships/slide" Target="/ppt/slides/slide2.xml" Id="Raf7ebe9a35d94536" /><Relationship Type="http://schemas.openxmlformats.org/officeDocument/2006/relationships/slide" Target="/ppt/slides/slide3.xml" Id="R11830e5505c548d1" /><Relationship Type="http://schemas.openxmlformats.org/officeDocument/2006/relationships/slide" Target="/ppt/slides/slide4.xml" Id="Rf7fdc05313fd47cc" /><Relationship Type="http://schemas.openxmlformats.org/officeDocument/2006/relationships/slide" Target="/ppt/slides/slide5.xml" Id="R5253cfe648944b36" /><Relationship Type="http://schemas.openxmlformats.org/officeDocument/2006/relationships/slide" Target="/ppt/slides/slide6.xml" Id="Rbec02b311cbc47ea" /><Relationship Type="http://schemas.openxmlformats.org/officeDocument/2006/relationships/slide" Target="/ppt/slides/slide7.xml" Id="Rc2fd00e60362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b46f2c5ca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e008e01cc4dbc" /><Relationship Type="http://schemas.openxmlformats.org/officeDocument/2006/relationships/theme" Target="/ppt/slideMasters/theme/theme1.xml" Id="R026f1ea7d150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e008e01cc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e4e9264d9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e00f90959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cf1ac72a9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cd29fde31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c0500620b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dd01b0f03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7bbf5119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KOLBJØRN NILSSKOG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NILSSKOG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89 672 267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6 658 226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2 354 247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14 426 748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71 234 486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&amp; GARPESTAD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NILSSKOG HOLDING AS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JOHAN KROKEN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Skjervstadvegen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17 66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post@knas.as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974 443 821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NILSSKOG AS</a:t>
            </a:r>
          </a:p>
        </p:txBody>
      </p:sp>
    </p:spTree>
  </p:cSld>
  <p:clrMapOvr>
    <a:masterClrMapping xmlns:a="http://schemas.openxmlformats.org/drawingml/2006/main"/>
  </p:clrMapOvr>
</p:sld>
</file>