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5ab4d0ee7c43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d6f7f507d347b8"/>
  </p:sldMasterIdLst>
  <p:sldIdLst>
    <p:sldId xmlns:r="http://schemas.openxmlformats.org/officeDocument/2006/relationships" id="256" r:id="Rf467f43c65a34857"/>
    <p:sldId xmlns:r="http://schemas.openxmlformats.org/officeDocument/2006/relationships" id="257" r:id="R2c342f10bcca4af9"/>
    <p:sldId xmlns:r="http://schemas.openxmlformats.org/officeDocument/2006/relationships" id="258" r:id="Ra50b86edf8cf47ac"/>
    <p:sldId xmlns:r="http://schemas.openxmlformats.org/officeDocument/2006/relationships" id="259" r:id="R9aa9dbb58d4141d4"/>
    <p:sldId xmlns:r="http://schemas.openxmlformats.org/officeDocument/2006/relationships" id="260" r:id="Rd6d8ec4a4a3c492e"/>
    <p:sldId xmlns:r="http://schemas.openxmlformats.org/officeDocument/2006/relationships" id="261" r:id="R8d419f51b9034a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6f7f507d347b8" /><Relationship Type="http://schemas.openxmlformats.org/officeDocument/2006/relationships/slide" Target="/ppt/slides/slide1.xml" Id="Rf467f43c65a34857" /><Relationship Type="http://schemas.openxmlformats.org/officeDocument/2006/relationships/slide" Target="/ppt/slides/slide2.xml" Id="R2c342f10bcca4af9" /><Relationship Type="http://schemas.openxmlformats.org/officeDocument/2006/relationships/slide" Target="/ppt/slides/slide3.xml" Id="Ra50b86edf8cf47ac" /><Relationship Type="http://schemas.openxmlformats.org/officeDocument/2006/relationships/slide" Target="/ppt/slides/slide4.xml" Id="R9aa9dbb58d4141d4" /><Relationship Type="http://schemas.openxmlformats.org/officeDocument/2006/relationships/slide" Target="/ppt/slides/slide5.xml" Id="Rd6d8ec4a4a3c492e" /><Relationship Type="http://schemas.openxmlformats.org/officeDocument/2006/relationships/slide" Target="/ppt/slides/slide6.xml" Id="R8d419f51b9034a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251f142fe4a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d2465bdd74dd4" /><Relationship Type="http://schemas.openxmlformats.org/officeDocument/2006/relationships/theme" Target="/ppt/slideMasters/theme/theme1.xml" Id="R774e0039da3d44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7d2465bdd74d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284c773d145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e6faff1424e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e2ca2d45245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84f24d1da44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4731c31fc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d4224fd2046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EMAS-AMC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EMAS-AMC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EMAS-AMC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EMAS-AMC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EMAS-AMC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EMAS-AMC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EMAS CHIYODA SUBSEA LIMITED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EMAS-AMC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94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www.emas.com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974 453 940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EMAS-AMC AS</a:t>
            </a:r>
          </a:p>
        </p:txBody>
      </p:sp>
    </p:spTree>
  </p:cSld>
  <p:clrMapOvr>
    <a:masterClrMapping xmlns:a="http://schemas.openxmlformats.org/drawingml/2006/main"/>
  </p:clrMapOvr>
</p:sld>
</file>