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726c9c718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f4498ce504e21"/>
  </p:sldMasterIdLst>
  <p:sldIdLst>
    <p:sldId xmlns:r="http://schemas.openxmlformats.org/officeDocument/2006/relationships" id="256" r:id="R0429043e763a4726"/>
    <p:sldId xmlns:r="http://schemas.openxmlformats.org/officeDocument/2006/relationships" id="257" r:id="R8645ee5fdefd4130"/>
    <p:sldId xmlns:r="http://schemas.openxmlformats.org/officeDocument/2006/relationships" id="258" r:id="R33a91e9b02bf4030"/>
    <p:sldId xmlns:r="http://schemas.openxmlformats.org/officeDocument/2006/relationships" id="259" r:id="Red69d979faf04102"/>
    <p:sldId xmlns:r="http://schemas.openxmlformats.org/officeDocument/2006/relationships" id="260" r:id="R775b25626a3a42e6"/>
    <p:sldId xmlns:r="http://schemas.openxmlformats.org/officeDocument/2006/relationships" id="261" r:id="R7a2dfa3ec4c84151"/>
    <p:sldId xmlns:r="http://schemas.openxmlformats.org/officeDocument/2006/relationships" id="262" r:id="Rd9413b6fe0f7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f4498ce504e21" /><Relationship Type="http://schemas.openxmlformats.org/officeDocument/2006/relationships/slide" Target="/ppt/slides/slide1.xml" Id="R0429043e763a4726" /><Relationship Type="http://schemas.openxmlformats.org/officeDocument/2006/relationships/slide" Target="/ppt/slides/slide2.xml" Id="R8645ee5fdefd4130" /><Relationship Type="http://schemas.openxmlformats.org/officeDocument/2006/relationships/slide" Target="/ppt/slides/slide3.xml" Id="R33a91e9b02bf4030" /><Relationship Type="http://schemas.openxmlformats.org/officeDocument/2006/relationships/slide" Target="/ppt/slides/slide4.xml" Id="Red69d979faf04102" /><Relationship Type="http://schemas.openxmlformats.org/officeDocument/2006/relationships/slide" Target="/ppt/slides/slide5.xml" Id="R775b25626a3a42e6" /><Relationship Type="http://schemas.openxmlformats.org/officeDocument/2006/relationships/slide" Target="/ppt/slides/slide6.xml" Id="R7a2dfa3ec4c84151" /><Relationship Type="http://schemas.openxmlformats.org/officeDocument/2006/relationships/slide" Target="/ppt/slides/slide7.xml" Id="Rd9413b6fe0f7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e2f47a6b1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0c496c164ef4" /><Relationship Type="http://schemas.openxmlformats.org/officeDocument/2006/relationships/theme" Target="/ppt/slideMasters/theme/theme1.xml" Id="Rd0c3d10d5122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60c496c16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61a7af93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6da98b1d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ff945248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3349d06ae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cacb664074f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a3fc9459a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35361972a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