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59ed75358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e81b9373d4087"/>
  </p:sldMasterIdLst>
  <p:sldIdLst>
    <p:sldId xmlns:r="http://schemas.openxmlformats.org/officeDocument/2006/relationships" id="256" r:id="R4e21a0998d4c4ff0"/>
    <p:sldId xmlns:r="http://schemas.openxmlformats.org/officeDocument/2006/relationships" id="257" r:id="R5c304a669efc44b2"/>
    <p:sldId xmlns:r="http://schemas.openxmlformats.org/officeDocument/2006/relationships" id="258" r:id="Rf206c1d604a74169"/>
    <p:sldId xmlns:r="http://schemas.openxmlformats.org/officeDocument/2006/relationships" id="259" r:id="R926c833115bd435e"/>
    <p:sldId xmlns:r="http://schemas.openxmlformats.org/officeDocument/2006/relationships" id="260" r:id="R70ff468b67c743b3"/>
    <p:sldId xmlns:r="http://schemas.openxmlformats.org/officeDocument/2006/relationships" id="261" r:id="Ra1ec70e28cd9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e81b9373d4087" /><Relationship Type="http://schemas.openxmlformats.org/officeDocument/2006/relationships/slide" Target="/ppt/slides/slide1.xml" Id="R4e21a0998d4c4ff0" /><Relationship Type="http://schemas.openxmlformats.org/officeDocument/2006/relationships/slide" Target="/ppt/slides/slide2.xml" Id="R5c304a669efc44b2" /><Relationship Type="http://schemas.openxmlformats.org/officeDocument/2006/relationships/slide" Target="/ppt/slides/slide3.xml" Id="Rf206c1d604a74169" /><Relationship Type="http://schemas.openxmlformats.org/officeDocument/2006/relationships/slide" Target="/ppt/slides/slide4.xml" Id="R926c833115bd435e" /><Relationship Type="http://schemas.openxmlformats.org/officeDocument/2006/relationships/slide" Target="/ppt/slides/slide5.xml" Id="R70ff468b67c743b3" /><Relationship Type="http://schemas.openxmlformats.org/officeDocument/2006/relationships/slide" Target="/ppt/slides/slide6.xml" Id="Ra1ec70e28cd9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ab91d527d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53df8ec64a7b" /><Relationship Type="http://schemas.openxmlformats.org/officeDocument/2006/relationships/theme" Target="/ppt/slideMasters/theme/theme1.xml" Id="R1e1afa143361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053df8ec6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f4c3bb2ff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676cc88b9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73196cc8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0f5c3a19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1eb9b2c8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28617c2c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