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706d66b71d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fe9ea58d62470c"/>
  </p:sldMasterIdLst>
  <p:sldIdLst>
    <p:sldId xmlns:r="http://schemas.openxmlformats.org/officeDocument/2006/relationships" id="256" r:id="R9f1bc467b09e456e"/>
    <p:sldId xmlns:r="http://schemas.openxmlformats.org/officeDocument/2006/relationships" id="257" r:id="R41e595f8e1a54a9a"/>
    <p:sldId xmlns:r="http://schemas.openxmlformats.org/officeDocument/2006/relationships" id="258" r:id="R30897e8ad24348e3"/>
    <p:sldId xmlns:r="http://schemas.openxmlformats.org/officeDocument/2006/relationships" id="259" r:id="Rda1c11812cca47c9"/>
    <p:sldId xmlns:r="http://schemas.openxmlformats.org/officeDocument/2006/relationships" id="260" r:id="Rc901ef88a0b24e96"/>
    <p:sldId xmlns:r="http://schemas.openxmlformats.org/officeDocument/2006/relationships" id="261" r:id="Rcd66b267bf51416b"/>
    <p:sldId xmlns:r="http://schemas.openxmlformats.org/officeDocument/2006/relationships" id="262" r:id="R2918b9407d59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e9ea58d62470c" /><Relationship Type="http://schemas.openxmlformats.org/officeDocument/2006/relationships/slide" Target="/ppt/slides/slide1.xml" Id="R9f1bc467b09e456e" /><Relationship Type="http://schemas.openxmlformats.org/officeDocument/2006/relationships/slide" Target="/ppt/slides/slide2.xml" Id="R41e595f8e1a54a9a" /><Relationship Type="http://schemas.openxmlformats.org/officeDocument/2006/relationships/slide" Target="/ppt/slides/slide3.xml" Id="R30897e8ad24348e3" /><Relationship Type="http://schemas.openxmlformats.org/officeDocument/2006/relationships/slide" Target="/ppt/slides/slide4.xml" Id="Rda1c11812cca47c9" /><Relationship Type="http://schemas.openxmlformats.org/officeDocument/2006/relationships/slide" Target="/ppt/slides/slide5.xml" Id="Rc901ef88a0b24e96" /><Relationship Type="http://schemas.openxmlformats.org/officeDocument/2006/relationships/slide" Target="/ppt/slides/slide6.xml" Id="Rcd66b267bf51416b" /><Relationship Type="http://schemas.openxmlformats.org/officeDocument/2006/relationships/slide" Target="/ppt/slides/slide7.xml" Id="R2918b9407d59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80609ce7548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eb8ba07cc4b6c" /><Relationship Type="http://schemas.openxmlformats.org/officeDocument/2006/relationships/theme" Target="/ppt/slideMasters/theme/theme1.xml" Id="R7eab116fba5546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5eb8ba07cc4b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3db17cc5d4e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2a9bdaab74a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4fb64e38a49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fd1b83c574e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48010e51243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41eb6f39341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71db0ba1447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AUGUSTIN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AUGUSTIN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62 652 672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4 744 534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18 983 457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54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hotel-augustin@hotel-augustin.no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974 461 447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