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481d93bb2f4c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4808a746e4fb0"/>
  </p:sldMasterIdLst>
  <p:sldIdLst>
    <p:sldId xmlns:r="http://schemas.openxmlformats.org/officeDocument/2006/relationships" id="256" r:id="Rc48b1691254f48d6"/>
    <p:sldId xmlns:r="http://schemas.openxmlformats.org/officeDocument/2006/relationships" id="257" r:id="R7052b86fd6194e1e"/>
    <p:sldId xmlns:r="http://schemas.openxmlformats.org/officeDocument/2006/relationships" id="258" r:id="R58472847d7a84a0d"/>
    <p:sldId xmlns:r="http://schemas.openxmlformats.org/officeDocument/2006/relationships" id="259" r:id="R36965a7fcf6b4b4e"/>
    <p:sldId xmlns:r="http://schemas.openxmlformats.org/officeDocument/2006/relationships" id="260" r:id="R3de2e9d411d14077"/>
    <p:sldId xmlns:r="http://schemas.openxmlformats.org/officeDocument/2006/relationships" id="261" r:id="R26e94278d54a4f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4808a746e4fb0" /><Relationship Type="http://schemas.openxmlformats.org/officeDocument/2006/relationships/slide" Target="/ppt/slides/slide1.xml" Id="Rc48b1691254f48d6" /><Relationship Type="http://schemas.openxmlformats.org/officeDocument/2006/relationships/slide" Target="/ppt/slides/slide2.xml" Id="R7052b86fd6194e1e" /><Relationship Type="http://schemas.openxmlformats.org/officeDocument/2006/relationships/slide" Target="/ppt/slides/slide3.xml" Id="R58472847d7a84a0d" /><Relationship Type="http://schemas.openxmlformats.org/officeDocument/2006/relationships/slide" Target="/ppt/slides/slide4.xml" Id="R36965a7fcf6b4b4e" /><Relationship Type="http://schemas.openxmlformats.org/officeDocument/2006/relationships/slide" Target="/ppt/slides/slide5.xml" Id="R3de2e9d411d14077" /><Relationship Type="http://schemas.openxmlformats.org/officeDocument/2006/relationships/slide" Target="/ppt/slides/slide6.xml" Id="R26e94278d54a4f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0b2d08a2241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be1837305451c" /><Relationship Type="http://schemas.openxmlformats.org/officeDocument/2006/relationships/theme" Target="/ppt/slideMasters/theme/theme1.xml" Id="R6d4e9415bb0f45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be1837305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431a3d08b49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577aaac9b46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c553b07e4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96657c3ee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70484eb334d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0e2d9075c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BEERENBERG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Lundedalen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91 40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post@bouvetindustries.com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www.beerenberg.com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974 472 902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BEERENBERG INDUSTRI AS</a:t>
            </a:r>
          </a:p>
        </p:txBody>
      </p:sp>
    </p:spTree>
  </p:cSld>
  <p:clrMapOvr>
    <a:masterClrMapping xmlns:a="http://schemas.openxmlformats.org/drawingml/2006/main"/>
  </p:clrMapOvr>
</p:sld>
</file>