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465671225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81a1ef4bf4fa7"/>
  </p:sldMasterIdLst>
  <p:sldIdLst>
    <p:sldId xmlns:r="http://schemas.openxmlformats.org/officeDocument/2006/relationships" id="256" r:id="Rea8303d9ef8c444c"/>
    <p:sldId xmlns:r="http://schemas.openxmlformats.org/officeDocument/2006/relationships" id="257" r:id="R35c92378324643b4"/>
    <p:sldId xmlns:r="http://schemas.openxmlformats.org/officeDocument/2006/relationships" id="258" r:id="R3a0cf2d8b52949a4"/>
    <p:sldId xmlns:r="http://schemas.openxmlformats.org/officeDocument/2006/relationships" id="259" r:id="R1c9bd2e3b7784f2c"/>
    <p:sldId xmlns:r="http://schemas.openxmlformats.org/officeDocument/2006/relationships" id="260" r:id="Rbe1b607cbc784b36"/>
    <p:sldId xmlns:r="http://schemas.openxmlformats.org/officeDocument/2006/relationships" id="261" r:id="R48809d288aa848e3"/>
    <p:sldId xmlns:r="http://schemas.openxmlformats.org/officeDocument/2006/relationships" id="262" r:id="R52bd5fdaf14e45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81a1ef4bf4fa7" /><Relationship Type="http://schemas.openxmlformats.org/officeDocument/2006/relationships/slide" Target="/ppt/slides/slide1.xml" Id="Rea8303d9ef8c444c" /><Relationship Type="http://schemas.openxmlformats.org/officeDocument/2006/relationships/slide" Target="/ppt/slides/slide2.xml" Id="R35c92378324643b4" /><Relationship Type="http://schemas.openxmlformats.org/officeDocument/2006/relationships/slide" Target="/ppt/slides/slide3.xml" Id="R3a0cf2d8b52949a4" /><Relationship Type="http://schemas.openxmlformats.org/officeDocument/2006/relationships/slide" Target="/ppt/slides/slide4.xml" Id="R1c9bd2e3b7784f2c" /><Relationship Type="http://schemas.openxmlformats.org/officeDocument/2006/relationships/slide" Target="/ppt/slides/slide5.xml" Id="Rbe1b607cbc784b36" /><Relationship Type="http://schemas.openxmlformats.org/officeDocument/2006/relationships/slide" Target="/ppt/slides/slide6.xml" Id="R48809d288aa848e3" /><Relationship Type="http://schemas.openxmlformats.org/officeDocument/2006/relationships/slide" Target="/ppt/slides/slide7.xml" Id="R52bd5fdaf14e45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bd7becc28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fcb708d94bb6" /><Relationship Type="http://schemas.openxmlformats.org/officeDocument/2006/relationships/theme" Target="/ppt/slideMasters/theme/theme1.xml" Id="Rf8f959e546a14c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7fcb708d9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f026f4ed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3b1c59b55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3df5b87d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59fe777e7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1309ba3f2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9cf3463b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dc4da204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BEERENBERG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BEERENBERG INDUSTRI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147 659 000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BEERENBERG SERVICES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Lundedalen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post@bouvetindustries.com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www.beerenberg.com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974 472 902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