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0cb4948343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cb0353935e4a36"/>
  </p:sldMasterIdLst>
  <p:sldIdLst>
    <p:sldId xmlns:r="http://schemas.openxmlformats.org/officeDocument/2006/relationships" id="256" r:id="Rad309888f8154548"/>
    <p:sldId xmlns:r="http://schemas.openxmlformats.org/officeDocument/2006/relationships" id="257" r:id="Rda5dcbc6e2b849d3"/>
    <p:sldId xmlns:r="http://schemas.openxmlformats.org/officeDocument/2006/relationships" id="258" r:id="R07fa0f7deb224fa2"/>
    <p:sldId xmlns:r="http://schemas.openxmlformats.org/officeDocument/2006/relationships" id="259" r:id="Rb7ad7e70bd41461f"/>
    <p:sldId xmlns:r="http://schemas.openxmlformats.org/officeDocument/2006/relationships" id="260" r:id="R30e223c6d97a448c"/>
    <p:sldId xmlns:r="http://schemas.openxmlformats.org/officeDocument/2006/relationships" id="261" r:id="R789d1c5e4804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b0353935e4a36" /><Relationship Type="http://schemas.openxmlformats.org/officeDocument/2006/relationships/slide" Target="/ppt/slides/slide1.xml" Id="Rad309888f8154548" /><Relationship Type="http://schemas.openxmlformats.org/officeDocument/2006/relationships/slide" Target="/ppt/slides/slide2.xml" Id="Rda5dcbc6e2b849d3" /><Relationship Type="http://schemas.openxmlformats.org/officeDocument/2006/relationships/slide" Target="/ppt/slides/slide3.xml" Id="R07fa0f7deb224fa2" /><Relationship Type="http://schemas.openxmlformats.org/officeDocument/2006/relationships/slide" Target="/ppt/slides/slide4.xml" Id="Rb7ad7e70bd41461f" /><Relationship Type="http://schemas.openxmlformats.org/officeDocument/2006/relationships/slide" Target="/ppt/slides/slide5.xml" Id="R30e223c6d97a448c" /><Relationship Type="http://schemas.openxmlformats.org/officeDocument/2006/relationships/slide" Target="/ppt/slides/slide6.xml" Id="R789d1c5e4804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a3313d4fc41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2a406b11e4625" /><Relationship Type="http://schemas.openxmlformats.org/officeDocument/2006/relationships/theme" Target="/ppt/slideMasters/theme/theme1.xml" Id="Rade57369d66745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22a406b11e46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b9d6d244a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13982dc6b4f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8c136818543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2d03f5e3b44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0fa9fa50248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9c90556744a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AKTIVITETSPRODUKTER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AKTIVITETSPRODUKTER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AKTIVITETSPRODUKTER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AKTIVITETSPRODUKTER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AKTIVITETSPRODUKTER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AKTIVITETSPRODUKTER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SIREVAAG SIGURD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AKTIVITETSPRODUKTER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974 472 953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AKTIVITETSPRODUKTER AS</a:t>
            </a:r>
          </a:p>
        </p:txBody>
      </p:sp>
    </p:spTree>
  </p:cSld>
  <p:clrMapOvr>
    <a:masterClrMapping xmlns:a="http://schemas.openxmlformats.org/drawingml/2006/main"/>
  </p:clrMapOvr>
</p:sld>
</file>