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4dc93b7ee44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84741b7f0414e"/>
  </p:sldMasterIdLst>
  <p:sldIdLst>
    <p:sldId xmlns:r="http://schemas.openxmlformats.org/officeDocument/2006/relationships" id="256" r:id="R38a565468d6f4574"/>
    <p:sldId xmlns:r="http://schemas.openxmlformats.org/officeDocument/2006/relationships" id="257" r:id="R5af9b2dada0144c0"/>
    <p:sldId xmlns:r="http://schemas.openxmlformats.org/officeDocument/2006/relationships" id="258" r:id="Re3e26d5597c2489f"/>
    <p:sldId xmlns:r="http://schemas.openxmlformats.org/officeDocument/2006/relationships" id="259" r:id="Rf9d8a1fd15d94bb3"/>
    <p:sldId xmlns:r="http://schemas.openxmlformats.org/officeDocument/2006/relationships" id="260" r:id="R50ca293bfb854a18"/>
    <p:sldId xmlns:r="http://schemas.openxmlformats.org/officeDocument/2006/relationships" id="261" r:id="Rbbf858c9a4dd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84741b7f0414e" /><Relationship Type="http://schemas.openxmlformats.org/officeDocument/2006/relationships/slide" Target="/ppt/slides/slide1.xml" Id="R38a565468d6f4574" /><Relationship Type="http://schemas.openxmlformats.org/officeDocument/2006/relationships/slide" Target="/ppt/slides/slide2.xml" Id="R5af9b2dada0144c0" /><Relationship Type="http://schemas.openxmlformats.org/officeDocument/2006/relationships/slide" Target="/ppt/slides/slide3.xml" Id="Re3e26d5597c2489f" /><Relationship Type="http://schemas.openxmlformats.org/officeDocument/2006/relationships/slide" Target="/ppt/slides/slide4.xml" Id="Rf9d8a1fd15d94bb3" /><Relationship Type="http://schemas.openxmlformats.org/officeDocument/2006/relationships/slide" Target="/ppt/slides/slide5.xml" Id="R50ca293bfb854a18" /><Relationship Type="http://schemas.openxmlformats.org/officeDocument/2006/relationships/slide" Target="/ppt/slides/slide6.xml" Id="Rbbf858c9a4dd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4aa9d7f264d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78e2317bf40bf" /><Relationship Type="http://schemas.openxmlformats.org/officeDocument/2006/relationships/theme" Target="/ppt/slideMasters/theme/theme1.xml" Id="Rf52885509a2d43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78e2317bf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d27d16b5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397526cc745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12f81bc9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8edbc7a2b47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3dfb8378548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b492778d14d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PECUS HOLDING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BERGH-JACOBSEN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Almelien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88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974 474 476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PECUS HOLDING AS</a:t>
            </a:r>
          </a:p>
        </p:txBody>
      </p:sp>
    </p:spTree>
  </p:cSld>
  <p:clrMapOvr>
    <a:masterClrMapping xmlns:a="http://schemas.openxmlformats.org/drawingml/2006/main"/>
  </p:clrMapOvr>
</p:sld>
</file>