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88a4954da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25d63e1344f2f"/>
  </p:sldMasterIdLst>
  <p:sldIdLst>
    <p:sldId xmlns:r="http://schemas.openxmlformats.org/officeDocument/2006/relationships" id="256" r:id="R903d5b110ffd430a"/>
    <p:sldId xmlns:r="http://schemas.openxmlformats.org/officeDocument/2006/relationships" id="257" r:id="Rc7bb4c0d4e3a4023"/>
    <p:sldId xmlns:r="http://schemas.openxmlformats.org/officeDocument/2006/relationships" id="258" r:id="R4d70b75e379f4285"/>
    <p:sldId xmlns:r="http://schemas.openxmlformats.org/officeDocument/2006/relationships" id="259" r:id="Rbb5fdad0c6f14b93"/>
    <p:sldId xmlns:r="http://schemas.openxmlformats.org/officeDocument/2006/relationships" id="260" r:id="R79086cf139594598"/>
    <p:sldId xmlns:r="http://schemas.openxmlformats.org/officeDocument/2006/relationships" id="261" r:id="R138d6913ad3d46bd"/>
    <p:sldId xmlns:r="http://schemas.openxmlformats.org/officeDocument/2006/relationships" id="262" r:id="Rc012a7ba7e6f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25d63e1344f2f" /><Relationship Type="http://schemas.openxmlformats.org/officeDocument/2006/relationships/slide" Target="/ppt/slides/slide1.xml" Id="R903d5b110ffd430a" /><Relationship Type="http://schemas.openxmlformats.org/officeDocument/2006/relationships/slide" Target="/ppt/slides/slide2.xml" Id="Rc7bb4c0d4e3a4023" /><Relationship Type="http://schemas.openxmlformats.org/officeDocument/2006/relationships/slide" Target="/ppt/slides/slide3.xml" Id="R4d70b75e379f4285" /><Relationship Type="http://schemas.openxmlformats.org/officeDocument/2006/relationships/slide" Target="/ppt/slides/slide4.xml" Id="Rbb5fdad0c6f14b93" /><Relationship Type="http://schemas.openxmlformats.org/officeDocument/2006/relationships/slide" Target="/ppt/slides/slide5.xml" Id="R79086cf139594598" /><Relationship Type="http://schemas.openxmlformats.org/officeDocument/2006/relationships/slide" Target="/ppt/slides/slide6.xml" Id="R138d6913ad3d46bd" /><Relationship Type="http://schemas.openxmlformats.org/officeDocument/2006/relationships/slide" Target="/ppt/slides/slide7.xml" Id="Rc012a7ba7e6f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bf4017d6f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4fb63bea849af" /><Relationship Type="http://schemas.openxmlformats.org/officeDocument/2006/relationships/theme" Target="/ppt/slideMasters/theme/theme1.xml" Id="R3b127ff2362b45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4fb63bea8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498da56ca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9f238392b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23b6bc133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6a57e936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9f8339e2d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222b36376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c41608ee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