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77ae33385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c9b4436804a42"/>
  </p:sldMasterIdLst>
  <p:sldIdLst>
    <p:sldId xmlns:r="http://schemas.openxmlformats.org/officeDocument/2006/relationships" id="256" r:id="R38e34141797943a9"/>
    <p:sldId xmlns:r="http://schemas.openxmlformats.org/officeDocument/2006/relationships" id="257" r:id="Rfdb82426ef4f4bf3"/>
    <p:sldId xmlns:r="http://schemas.openxmlformats.org/officeDocument/2006/relationships" id="258" r:id="Re50e9f183515487a"/>
    <p:sldId xmlns:r="http://schemas.openxmlformats.org/officeDocument/2006/relationships" id="259" r:id="Raba09e15d516410e"/>
    <p:sldId xmlns:r="http://schemas.openxmlformats.org/officeDocument/2006/relationships" id="260" r:id="R2d81fc8f8e564eb7"/>
    <p:sldId xmlns:r="http://schemas.openxmlformats.org/officeDocument/2006/relationships" id="261" r:id="Rb390e939fabb43f2"/>
    <p:sldId xmlns:r="http://schemas.openxmlformats.org/officeDocument/2006/relationships" id="262" r:id="R3badb3e4f98f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c9b4436804a42" /><Relationship Type="http://schemas.openxmlformats.org/officeDocument/2006/relationships/slide" Target="/ppt/slides/slide1.xml" Id="R38e34141797943a9" /><Relationship Type="http://schemas.openxmlformats.org/officeDocument/2006/relationships/slide" Target="/ppt/slides/slide2.xml" Id="Rfdb82426ef4f4bf3" /><Relationship Type="http://schemas.openxmlformats.org/officeDocument/2006/relationships/slide" Target="/ppt/slides/slide3.xml" Id="Re50e9f183515487a" /><Relationship Type="http://schemas.openxmlformats.org/officeDocument/2006/relationships/slide" Target="/ppt/slides/slide4.xml" Id="Raba09e15d516410e" /><Relationship Type="http://schemas.openxmlformats.org/officeDocument/2006/relationships/slide" Target="/ppt/slides/slide5.xml" Id="R2d81fc8f8e564eb7" /><Relationship Type="http://schemas.openxmlformats.org/officeDocument/2006/relationships/slide" Target="/ppt/slides/slide6.xml" Id="Rb390e939fabb43f2" /><Relationship Type="http://schemas.openxmlformats.org/officeDocument/2006/relationships/slide" Target="/ppt/slides/slide7.xml" Id="R3badb3e4f98f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ea6eaa531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dd16765cf4ffd" /><Relationship Type="http://schemas.openxmlformats.org/officeDocument/2006/relationships/theme" Target="/ppt/slideMasters/theme/theme1.xml" Id="R4962085bcbbe48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dd16765cf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aa3067a82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f6aeac0f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723b06d6b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92cb0fd75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d9a910fb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9e69e0d6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fbc9d0bf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