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418d0f7fa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48668376e4761"/>
  </p:sldMasterIdLst>
  <p:sldIdLst>
    <p:sldId xmlns:r="http://schemas.openxmlformats.org/officeDocument/2006/relationships" id="256" r:id="R3f2076512569485b"/>
    <p:sldId xmlns:r="http://schemas.openxmlformats.org/officeDocument/2006/relationships" id="257" r:id="R385785e65e624a94"/>
    <p:sldId xmlns:r="http://schemas.openxmlformats.org/officeDocument/2006/relationships" id="258" r:id="R8a53118c75744f8b"/>
    <p:sldId xmlns:r="http://schemas.openxmlformats.org/officeDocument/2006/relationships" id="259" r:id="R1dac19ea1adc4622"/>
    <p:sldId xmlns:r="http://schemas.openxmlformats.org/officeDocument/2006/relationships" id="260" r:id="R86c853b53b5c4fbd"/>
    <p:sldId xmlns:r="http://schemas.openxmlformats.org/officeDocument/2006/relationships" id="261" r:id="R0c752a6c0ce842d2"/>
    <p:sldId xmlns:r="http://schemas.openxmlformats.org/officeDocument/2006/relationships" id="262" r:id="R6295f634e56c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48668376e4761" /><Relationship Type="http://schemas.openxmlformats.org/officeDocument/2006/relationships/slide" Target="/ppt/slides/slide1.xml" Id="R3f2076512569485b" /><Relationship Type="http://schemas.openxmlformats.org/officeDocument/2006/relationships/slide" Target="/ppt/slides/slide2.xml" Id="R385785e65e624a94" /><Relationship Type="http://schemas.openxmlformats.org/officeDocument/2006/relationships/slide" Target="/ppt/slides/slide3.xml" Id="R8a53118c75744f8b" /><Relationship Type="http://schemas.openxmlformats.org/officeDocument/2006/relationships/slide" Target="/ppt/slides/slide4.xml" Id="R1dac19ea1adc4622" /><Relationship Type="http://schemas.openxmlformats.org/officeDocument/2006/relationships/slide" Target="/ppt/slides/slide5.xml" Id="R86c853b53b5c4fbd" /><Relationship Type="http://schemas.openxmlformats.org/officeDocument/2006/relationships/slide" Target="/ppt/slides/slide6.xml" Id="R0c752a6c0ce842d2" /><Relationship Type="http://schemas.openxmlformats.org/officeDocument/2006/relationships/slide" Target="/ppt/slides/slide7.xml" Id="R6295f634e56c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58062ec69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48f16eec4d8f" /><Relationship Type="http://schemas.openxmlformats.org/officeDocument/2006/relationships/theme" Target="/ppt/slideMasters/theme/theme1.xml" Id="R43b77f2ff676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e48f16eec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d633ce4e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50e4e687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1c71e39f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1b137a0d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eda90302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9480bfd8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2ac1a85a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