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c252455fff41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b112db223147fc"/>
  </p:sldMasterIdLst>
  <p:sldIdLst>
    <p:sldId xmlns:r="http://schemas.openxmlformats.org/officeDocument/2006/relationships" id="256" r:id="R0b9cb0845f6d4b71"/>
    <p:sldId xmlns:r="http://schemas.openxmlformats.org/officeDocument/2006/relationships" id="257" r:id="R85cba6ea40284a55"/>
    <p:sldId xmlns:r="http://schemas.openxmlformats.org/officeDocument/2006/relationships" id="258" r:id="Rb169c8f5708e40a8"/>
    <p:sldId xmlns:r="http://schemas.openxmlformats.org/officeDocument/2006/relationships" id="259" r:id="Rb07a72ef69e84d78"/>
    <p:sldId xmlns:r="http://schemas.openxmlformats.org/officeDocument/2006/relationships" id="260" r:id="R118f6b3ab743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112db223147fc" /><Relationship Type="http://schemas.openxmlformats.org/officeDocument/2006/relationships/slide" Target="/ppt/slides/slide1.xml" Id="R0b9cb0845f6d4b71" /><Relationship Type="http://schemas.openxmlformats.org/officeDocument/2006/relationships/slide" Target="/ppt/slides/slide2.xml" Id="R85cba6ea40284a55" /><Relationship Type="http://schemas.openxmlformats.org/officeDocument/2006/relationships/slide" Target="/ppt/slides/slide3.xml" Id="Rb169c8f5708e40a8" /><Relationship Type="http://schemas.openxmlformats.org/officeDocument/2006/relationships/slide" Target="/ppt/slides/slide4.xml" Id="Rb07a72ef69e84d78" /><Relationship Type="http://schemas.openxmlformats.org/officeDocument/2006/relationships/slide" Target="/ppt/slides/slide5.xml" Id="R118f6b3ab743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96ed69bb142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2a2e9a49d49ed" /><Relationship Type="http://schemas.openxmlformats.org/officeDocument/2006/relationships/theme" Target="/ppt/slideMasters/theme/theme1.xml" Id="R4972d765475b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2a2e9a49d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6b00e24504c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d58e1f574b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6d98d8aa746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bd16c4a0a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468394019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 WEST 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VOLLA WEST INC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 WEST INC AS</a:t>
            </a:r>
          </a:p>
        </p:txBody>
      </p:sp>
    </p:spTree>
  </p:cSld>
  <p:clrMapOvr>
    <a:masterClrMapping xmlns:a="http://schemas.openxmlformats.org/drawingml/2006/main"/>
  </p:clrMapOvr>
</p:sld>
</file>