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e636da5d9644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c58e4333da4280"/>
  </p:sldMasterIdLst>
  <p:sldIdLst>
    <p:sldId xmlns:r="http://schemas.openxmlformats.org/officeDocument/2006/relationships" id="256" r:id="Rd5eb8dfbe28e4359"/>
    <p:sldId xmlns:r="http://schemas.openxmlformats.org/officeDocument/2006/relationships" id="257" r:id="Rde71b83543d549fb"/>
    <p:sldId xmlns:r="http://schemas.openxmlformats.org/officeDocument/2006/relationships" id="258" r:id="Rf68a4ac430364d2a"/>
    <p:sldId xmlns:r="http://schemas.openxmlformats.org/officeDocument/2006/relationships" id="259" r:id="R58a9bcae72cf452d"/>
    <p:sldId xmlns:r="http://schemas.openxmlformats.org/officeDocument/2006/relationships" id="260" r:id="Rb3544468281f4e15"/>
    <p:sldId xmlns:r="http://schemas.openxmlformats.org/officeDocument/2006/relationships" id="261" r:id="R1d181cdd87f94e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c58e4333da4280" /><Relationship Type="http://schemas.openxmlformats.org/officeDocument/2006/relationships/slide" Target="/ppt/slides/slide1.xml" Id="Rd5eb8dfbe28e4359" /><Relationship Type="http://schemas.openxmlformats.org/officeDocument/2006/relationships/slide" Target="/ppt/slides/slide2.xml" Id="Rde71b83543d549fb" /><Relationship Type="http://schemas.openxmlformats.org/officeDocument/2006/relationships/slide" Target="/ppt/slides/slide3.xml" Id="Rf68a4ac430364d2a" /><Relationship Type="http://schemas.openxmlformats.org/officeDocument/2006/relationships/slide" Target="/ppt/slides/slide4.xml" Id="R58a9bcae72cf452d" /><Relationship Type="http://schemas.openxmlformats.org/officeDocument/2006/relationships/slide" Target="/ppt/slides/slide5.xml" Id="Rb3544468281f4e15" /><Relationship Type="http://schemas.openxmlformats.org/officeDocument/2006/relationships/slide" Target="/ppt/slides/slide6.xml" Id="R1d181cdd87f94e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eb4fe32eb048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e7f6d390d40bd" /><Relationship Type="http://schemas.openxmlformats.org/officeDocument/2006/relationships/theme" Target="/ppt/slideMasters/theme/theme1.xml" Id="R27ae86d2c7a846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9e7f6d390d40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1a96b400c4b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521059eb94e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bdefbed384c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b8d30c4814b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4fa91d50b49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42fa7559645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VOLLA WEST INC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 WEST INC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VOLLA WEST INC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 WEST INC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 WEST INC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 WEST INC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 SVEIN MARTIN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 WEST INC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974 485 613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 WEST INC AS</a:t>
            </a:r>
          </a:p>
        </p:txBody>
      </p:sp>
    </p:spTree>
  </p:cSld>
  <p:clrMapOvr>
    <a:masterClrMapping xmlns:a="http://schemas.openxmlformats.org/drawingml/2006/main"/>
  </p:clrMapOvr>
</p:sld>
</file>