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7148e1b10f41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bb0cdd9954d7d"/>
  </p:sldMasterIdLst>
  <p:sldIdLst>
    <p:sldId xmlns:r="http://schemas.openxmlformats.org/officeDocument/2006/relationships" id="256" r:id="R4207103c262749a4"/>
    <p:sldId xmlns:r="http://schemas.openxmlformats.org/officeDocument/2006/relationships" id="257" r:id="Rd7c39c6b44514949"/>
    <p:sldId xmlns:r="http://schemas.openxmlformats.org/officeDocument/2006/relationships" id="258" r:id="R348861c429ca4b2f"/>
    <p:sldId xmlns:r="http://schemas.openxmlformats.org/officeDocument/2006/relationships" id="259" r:id="R1565b149901441d8"/>
    <p:sldId xmlns:r="http://schemas.openxmlformats.org/officeDocument/2006/relationships" id="260" r:id="R73b2a64324d64939"/>
    <p:sldId xmlns:r="http://schemas.openxmlformats.org/officeDocument/2006/relationships" id="261" r:id="R187fbea9ae524e89"/>
    <p:sldId xmlns:r="http://schemas.openxmlformats.org/officeDocument/2006/relationships" id="262" r:id="R6be32f39724b49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bb0cdd9954d7d" /><Relationship Type="http://schemas.openxmlformats.org/officeDocument/2006/relationships/slide" Target="/ppt/slides/slide1.xml" Id="R4207103c262749a4" /><Relationship Type="http://schemas.openxmlformats.org/officeDocument/2006/relationships/slide" Target="/ppt/slides/slide2.xml" Id="Rd7c39c6b44514949" /><Relationship Type="http://schemas.openxmlformats.org/officeDocument/2006/relationships/slide" Target="/ppt/slides/slide3.xml" Id="R348861c429ca4b2f" /><Relationship Type="http://schemas.openxmlformats.org/officeDocument/2006/relationships/slide" Target="/ppt/slides/slide4.xml" Id="R1565b149901441d8" /><Relationship Type="http://schemas.openxmlformats.org/officeDocument/2006/relationships/slide" Target="/ppt/slides/slide5.xml" Id="R73b2a64324d64939" /><Relationship Type="http://schemas.openxmlformats.org/officeDocument/2006/relationships/slide" Target="/ppt/slides/slide6.xml" Id="R187fbea9ae524e89" /><Relationship Type="http://schemas.openxmlformats.org/officeDocument/2006/relationships/slide" Target="/ppt/slides/slide7.xml" Id="R6be32f39724b49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ccb3c33de48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886ec7d47490b" /><Relationship Type="http://schemas.openxmlformats.org/officeDocument/2006/relationships/theme" Target="/ppt/slideMasters/theme/theme1.xml" Id="R9c1e6da84e3944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886ec7d4749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233e1fee7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e300fa971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e4f456b9749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9995ffe1b43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472e45fd848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5d06fa3ef42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c07fb63e94a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THOCA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THOCA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19 261 633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163 672 767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169 011 654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HENNING NAAS  –  39,4 %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NAAS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NAAS  –  29,6 %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HENA INVEST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Advokat Henning Naas, Gregers Grams vei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11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974 488 922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THOCA INVEST AS</a:t>
            </a:r>
          </a:p>
        </p:txBody>
      </p:sp>
    </p:spTree>
  </p:cSld>
  <p:clrMapOvr>
    <a:masterClrMapping xmlns:a="http://schemas.openxmlformats.org/drawingml/2006/main"/>
  </p:clrMapOvr>
</p:sld>
</file>