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608983905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1324091114e68"/>
  </p:sldMasterIdLst>
  <p:sldIdLst>
    <p:sldId xmlns:r="http://schemas.openxmlformats.org/officeDocument/2006/relationships" id="256" r:id="R5f055d00445940bf"/>
    <p:sldId xmlns:r="http://schemas.openxmlformats.org/officeDocument/2006/relationships" id="257" r:id="Re85ec66f61024131"/>
    <p:sldId xmlns:r="http://schemas.openxmlformats.org/officeDocument/2006/relationships" id="258" r:id="Ra6dbde7983fa49b1"/>
    <p:sldId xmlns:r="http://schemas.openxmlformats.org/officeDocument/2006/relationships" id="259" r:id="Rf42b9a7fc3d34436"/>
    <p:sldId xmlns:r="http://schemas.openxmlformats.org/officeDocument/2006/relationships" id="260" r:id="R490030662dc64a7e"/>
    <p:sldId xmlns:r="http://schemas.openxmlformats.org/officeDocument/2006/relationships" id="261" r:id="R7337dc9194ff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1324091114e68" /><Relationship Type="http://schemas.openxmlformats.org/officeDocument/2006/relationships/slide" Target="/ppt/slides/slide1.xml" Id="R5f055d00445940bf" /><Relationship Type="http://schemas.openxmlformats.org/officeDocument/2006/relationships/slide" Target="/ppt/slides/slide2.xml" Id="Re85ec66f61024131" /><Relationship Type="http://schemas.openxmlformats.org/officeDocument/2006/relationships/slide" Target="/ppt/slides/slide3.xml" Id="Ra6dbde7983fa49b1" /><Relationship Type="http://schemas.openxmlformats.org/officeDocument/2006/relationships/slide" Target="/ppt/slides/slide4.xml" Id="Rf42b9a7fc3d34436" /><Relationship Type="http://schemas.openxmlformats.org/officeDocument/2006/relationships/slide" Target="/ppt/slides/slide5.xml" Id="R490030662dc64a7e" /><Relationship Type="http://schemas.openxmlformats.org/officeDocument/2006/relationships/slide" Target="/ppt/slides/slide6.xml" Id="R7337dc9194ff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bdaeebc20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2256a69844356" /><Relationship Type="http://schemas.openxmlformats.org/officeDocument/2006/relationships/theme" Target="/ppt/slideMasters/theme/theme1.xml" Id="R69148a2bfd8a44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62256a6984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636e04e7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bf9691ca3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64c2ebad847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844d538a2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a68cb31e6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7c57b19dd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FRAME LAB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FRAME LAB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JONATHAN LARS RØDSETH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WISNÆS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34 46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lars@framelab.no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www.framelab.no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974 489 694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FRAME LAB AS</a:t>
            </a:r>
          </a:p>
        </p:txBody>
      </p:sp>
    </p:spTree>
  </p:cSld>
  <p:clrMapOvr>
    <a:masterClrMapping xmlns:a="http://schemas.openxmlformats.org/drawingml/2006/main"/>
  </p:clrMapOvr>
</p:sld>
</file>