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eba7b7b05240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c8a4800c864ae6"/>
  </p:sldMasterIdLst>
  <p:sldIdLst>
    <p:sldId xmlns:r="http://schemas.openxmlformats.org/officeDocument/2006/relationships" id="256" r:id="Rd1f4c2dbeb3b4fbb"/>
    <p:sldId xmlns:r="http://schemas.openxmlformats.org/officeDocument/2006/relationships" id="257" r:id="R3587c5aa8aa847cb"/>
    <p:sldId xmlns:r="http://schemas.openxmlformats.org/officeDocument/2006/relationships" id="258" r:id="R7dc186ea2f874d0d"/>
    <p:sldId xmlns:r="http://schemas.openxmlformats.org/officeDocument/2006/relationships" id="259" r:id="R072d362dfcee4d3d"/>
    <p:sldId xmlns:r="http://schemas.openxmlformats.org/officeDocument/2006/relationships" id="260" r:id="R228ab664799f476d"/>
    <p:sldId xmlns:r="http://schemas.openxmlformats.org/officeDocument/2006/relationships" id="261" r:id="Ra4550d5dfba746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c8a4800c864ae6" /><Relationship Type="http://schemas.openxmlformats.org/officeDocument/2006/relationships/slide" Target="/ppt/slides/slide1.xml" Id="Rd1f4c2dbeb3b4fbb" /><Relationship Type="http://schemas.openxmlformats.org/officeDocument/2006/relationships/slide" Target="/ppt/slides/slide2.xml" Id="R3587c5aa8aa847cb" /><Relationship Type="http://schemas.openxmlformats.org/officeDocument/2006/relationships/slide" Target="/ppt/slides/slide3.xml" Id="R7dc186ea2f874d0d" /><Relationship Type="http://schemas.openxmlformats.org/officeDocument/2006/relationships/slide" Target="/ppt/slides/slide4.xml" Id="R072d362dfcee4d3d" /><Relationship Type="http://schemas.openxmlformats.org/officeDocument/2006/relationships/slide" Target="/ppt/slides/slide5.xml" Id="R228ab664799f476d" /><Relationship Type="http://schemas.openxmlformats.org/officeDocument/2006/relationships/slide" Target="/ppt/slides/slide6.xml" Id="Ra4550d5dfba746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ecc9ab55c148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0717acedfb4515" /><Relationship Type="http://schemas.openxmlformats.org/officeDocument/2006/relationships/theme" Target="/ppt/slideMasters/theme/theme1.xml" Id="R12bb91a3fd734f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0717acedfb45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6036d2ef154f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c3de2239d4e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f65f0ca2734c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f7b0fa081c48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f16cda0ce447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5b3ab9a8ef454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KONGSBERG VENTILSERVICE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KONGSBERG VENTILSERVICE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KONGSBERG VENTILSERVICE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KONGSBERG VENTILSERVICE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KONGSBERG VENTILSERVICE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KONGSBERG VENTILSERVICE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974 489 708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KONGSBERG VENTILSERVICE AS</a:t>
            </a:r>
          </a:p>
        </p:txBody>
      </p:sp>
    </p:spTree>
  </p:cSld>
  <p:clrMapOvr>
    <a:masterClrMapping xmlns:a="http://schemas.openxmlformats.org/drawingml/2006/main"/>
  </p:clrMapOvr>
</p:sld>
</file>