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e12dded85d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187351a5f45a6"/>
  </p:sldMasterIdLst>
  <p:sldIdLst>
    <p:sldId xmlns:r="http://schemas.openxmlformats.org/officeDocument/2006/relationships" id="256" r:id="R258607f2044f4b1f"/>
    <p:sldId xmlns:r="http://schemas.openxmlformats.org/officeDocument/2006/relationships" id="257" r:id="R50a78cf7ebb54747"/>
    <p:sldId xmlns:r="http://schemas.openxmlformats.org/officeDocument/2006/relationships" id="258" r:id="R89a44a1bfbc14075"/>
    <p:sldId xmlns:r="http://schemas.openxmlformats.org/officeDocument/2006/relationships" id="259" r:id="Rc749299244ee459e"/>
    <p:sldId xmlns:r="http://schemas.openxmlformats.org/officeDocument/2006/relationships" id="260" r:id="R6e8569d897d841b9"/>
    <p:sldId xmlns:r="http://schemas.openxmlformats.org/officeDocument/2006/relationships" id="261" r:id="R32f9e4de98ab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187351a5f45a6" /><Relationship Type="http://schemas.openxmlformats.org/officeDocument/2006/relationships/slide" Target="/ppt/slides/slide1.xml" Id="R258607f2044f4b1f" /><Relationship Type="http://schemas.openxmlformats.org/officeDocument/2006/relationships/slide" Target="/ppt/slides/slide2.xml" Id="R50a78cf7ebb54747" /><Relationship Type="http://schemas.openxmlformats.org/officeDocument/2006/relationships/slide" Target="/ppt/slides/slide3.xml" Id="R89a44a1bfbc14075" /><Relationship Type="http://schemas.openxmlformats.org/officeDocument/2006/relationships/slide" Target="/ppt/slides/slide4.xml" Id="Rc749299244ee459e" /><Relationship Type="http://schemas.openxmlformats.org/officeDocument/2006/relationships/slide" Target="/ppt/slides/slide5.xml" Id="R6e8569d897d841b9" /><Relationship Type="http://schemas.openxmlformats.org/officeDocument/2006/relationships/slide" Target="/ppt/slides/slide6.xml" Id="R32f9e4de98ab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f0f6dd16f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f277ff774603" /><Relationship Type="http://schemas.openxmlformats.org/officeDocument/2006/relationships/theme" Target="/ppt/slideMasters/theme/theme1.xml" Id="Rd80b89457205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5f277ff77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9601e54da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c35de2d6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0bbb9b77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60bb053246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65bb73b9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a41622f00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LIFT- OG HØYTRYKKSSERVICE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LIFT- OG HØYTRYKKSSERVICE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RENTAL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LIFT- OG HØYTRYKKSSERVICE AS</a:t>
            </a:r>
          </a:p>
        </p:txBody>
      </p:sp>
    </p:spTree>
  </p:cSld>
  <p:clrMapOvr>
    <a:masterClrMapping xmlns:a="http://schemas.openxmlformats.org/drawingml/2006/main"/>
  </p:clrMapOvr>
</p:sld>
</file>