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13d597d00142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4136c3a7d44cc"/>
  </p:sldMasterIdLst>
  <p:sldIdLst>
    <p:sldId xmlns:r="http://schemas.openxmlformats.org/officeDocument/2006/relationships" id="256" r:id="R9e6095d030fa4bfa"/>
    <p:sldId xmlns:r="http://schemas.openxmlformats.org/officeDocument/2006/relationships" id="257" r:id="R8b3f7bf39e7c492c"/>
    <p:sldId xmlns:r="http://schemas.openxmlformats.org/officeDocument/2006/relationships" id="258" r:id="Rbcc88d43da3f43d8"/>
    <p:sldId xmlns:r="http://schemas.openxmlformats.org/officeDocument/2006/relationships" id="259" r:id="R5eb05a6a722044ce"/>
    <p:sldId xmlns:r="http://schemas.openxmlformats.org/officeDocument/2006/relationships" id="260" r:id="Rac1b23f0d960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4136c3a7d44cc" /><Relationship Type="http://schemas.openxmlformats.org/officeDocument/2006/relationships/slide" Target="/ppt/slides/slide1.xml" Id="R9e6095d030fa4bfa" /><Relationship Type="http://schemas.openxmlformats.org/officeDocument/2006/relationships/slide" Target="/ppt/slides/slide2.xml" Id="R8b3f7bf39e7c492c" /><Relationship Type="http://schemas.openxmlformats.org/officeDocument/2006/relationships/slide" Target="/ppt/slides/slide3.xml" Id="Rbcc88d43da3f43d8" /><Relationship Type="http://schemas.openxmlformats.org/officeDocument/2006/relationships/slide" Target="/ppt/slides/slide4.xml" Id="R5eb05a6a722044ce" /><Relationship Type="http://schemas.openxmlformats.org/officeDocument/2006/relationships/slide" Target="/ppt/slides/slide5.xml" Id="Rac1b23f0d960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c5d16c65c4c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573a79a3c48b4" /><Relationship Type="http://schemas.openxmlformats.org/officeDocument/2006/relationships/theme" Target="/ppt/slideMasters/theme/theme1.xml" Id="R73a43c7e107a4c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f573a79a3c48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1cddcc4d948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72167dbc34e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2ea8994a04a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e69ce683343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239157d45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TØMTU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TØMTU ANS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