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9529fbc8e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b05556e70415d"/>
  </p:sldMasterIdLst>
  <p:sldIdLst>
    <p:sldId xmlns:r="http://schemas.openxmlformats.org/officeDocument/2006/relationships" id="256" r:id="Ra5cb86756fb74148"/>
    <p:sldId xmlns:r="http://schemas.openxmlformats.org/officeDocument/2006/relationships" id="257" r:id="R73de4ecc41b14852"/>
    <p:sldId xmlns:r="http://schemas.openxmlformats.org/officeDocument/2006/relationships" id="258" r:id="R9adabae45134462c"/>
    <p:sldId xmlns:r="http://schemas.openxmlformats.org/officeDocument/2006/relationships" id="259" r:id="R0c1c0c7e3ca941dc"/>
    <p:sldId xmlns:r="http://schemas.openxmlformats.org/officeDocument/2006/relationships" id="260" r:id="R2969f171436e4043"/>
    <p:sldId xmlns:r="http://schemas.openxmlformats.org/officeDocument/2006/relationships" id="261" r:id="Rc6f5def69317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b05556e70415d" /><Relationship Type="http://schemas.openxmlformats.org/officeDocument/2006/relationships/slide" Target="/ppt/slides/slide1.xml" Id="Ra5cb86756fb74148" /><Relationship Type="http://schemas.openxmlformats.org/officeDocument/2006/relationships/slide" Target="/ppt/slides/slide2.xml" Id="R73de4ecc41b14852" /><Relationship Type="http://schemas.openxmlformats.org/officeDocument/2006/relationships/slide" Target="/ppt/slides/slide3.xml" Id="R9adabae45134462c" /><Relationship Type="http://schemas.openxmlformats.org/officeDocument/2006/relationships/slide" Target="/ppt/slides/slide4.xml" Id="R0c1c0c7e3ca941dc" /><Relationship Type="http://schemas.openxmlformats.org/officeDocument/2006/relationships/slide" Target="/ppt/slides/slide5.xml" Id="R2969f171436e4043" /><Relationship Type="http://schemas.openxmlformats.org/officeDocument/2006/relationships/slide" Target="/ppt/slides/slide6.xml" Id="Rc6f5def69317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8b99c3b08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a1f91efc40ed" /><Relationship Type="http://schemas.openxmlformats.org/officeDocument/2006/relationships/theme" Target="/ppt/slideMasters/theme/theme1.xml" Id="R21999f595569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1a1f91efc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27a9ef5f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2227535d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e75db04a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9475818a4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ed1ed822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18190937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