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5d289004f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65905aa5a44ec"/>
  </p:sldMasterIdLst>
  <p:sldIdLst>
    <p:sldId xmlns:r="http://schemas.openxmlformats.org/officeDocument/2006/relationships" id="256" r:id="Rdd75e7574c9847db"/>
    <p:sldId xmlns:r="http://schemas.openxmlformats.org/officeDocument/2006/relationships" id="257" r:id="R9419277cf1c14f70"/>
    <p:sldId xmlns:r="http://schemas.openxmlformats.org/officeDocument/2006/relationships" id="258" r:id="Rfd8e089a9d1d4a3c"/>
    <p:sldId xmlns:r="http://schemas.openxmlformats.org/officeDocument/2006/relationships" id="259" r:id="Re6c53cfe96454c53"/>
    <p:sldId xmlns:r="http://schemas.openxmlformats.org/officeDocument/2006/relationships" id="260" r:id="R0fd632034dad41f6"/>
    <p:sldId xmlns:r="http://schemas.openxmlformats.org/officeDocument/2006/relationships" id="261" r:id="R3c3d5477397747b8"/>
    <p:sldId xmlns:r="http://schemas.openxmlformats.org/officeDocument/2006/relationships" id="262" r:id="R6b5ecc658e63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65905aa5a44ec" /><Relationship Type="http://schemas.openxmlformats.org/officeDocument/2006/relationships/slide" Target="/ppt/slides/slide1.xml" Id="Rdd75e7574c9847db" /><Relationship Type="http://schemas.openxmlformats.org/officeDocument/2006/relationships/slide" Target="/ppt/slides/slide2.xml" Id="R9419277cf1c14f70" /><Relationship Type="http://schemas.openxmlformats.org/officeDocument/2006/relationships/slide" Target="/ppt/slides/slide3.xml" Id="Rfd8e089a9d1d4a3c" /><Relationship Type="http://schemas.openxmlformats.org/officeDocument/2006/relationships/slide" Target="/ppt/slides/slide4.xml" Id="Re6c53cfe96454c53" /><Relationship Type="http://schemas.openxmlformats.org/officeDocument/2006/relationships/slide" Target="/ppt/slides/slide5.xml" Id="R0fd632034dad41f6" /><Relationship Type="http://schemas.openxmlformats.org/officeDocument/2006/relationships/slide" Target="/ppt/slides/slide6.xml" Id="R3c3d5477397747b8" /><Relationship Type="http://schemas.openxmlformats.org/officeDocument/2006/relationships/slide" Target="/ppt/slides/slide7.xml" Id="R6b5ecc658e63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bad9b3198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5e4297494070" /><Relationship Type="http://schemas.openxmlformats.org/officeDocument/2006/relationships/theme" Target="/ppt/slideMasters/theme/theme1.xml" Id="R50eba7bd215b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25e429749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797560f76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96dc8cbc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24522f48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ccc35182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7d42ea61f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fbda14710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7acdcd69e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