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d7e7d10cac41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3cf32064c4c11"/>
  </p:sldMasterIdLst>
  <p:sldIdLst>
    <p:sldId xmlns:r="http://schemas.openxmlformats.org/officeDocument/2006/relationships" id="256" r:id="R2b70466345784539"/>
    <p:sldId xmlns:r="http://schemas.openxmlformats.org/officeDocument/2006/relationships" id="257" r:id="R039cb7304cf7497e"/>
    <p:sldId xmlns:r="http://schemas.openxmlformats.org/officeDocument/2006/relationships" id="258" r:id="Rfba039128b864ee9"/>
    <p:sldId xmlns:r="http://schemas.openxmlformats.org/officeDocument/2006/relationships" id="259" r:id="Ra27977c2ba0145f6"/>
    <p:sldId xmlns:r="http://schemas.openxmlformats.org/officeDocument/2006/relationships" id="260" r:id="R080393aa1d6048cc"/>
    <p:sldId xmlns:r="http://schemas.openxmlformats.org/officeDocument/2006/relationships" id="261" r:id="Rf65f232d7d18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3cf32064c4c11" /><Relationship Type="http://schemas.openxmlformats.org/officeDocument/2006/relationships/slide" Target="/ppt/slides/slide1.xml" Id="R2b70466345784539" /><Relationship Type="http://schemas.openxmlformats.org/officeDocument/2006/relationships/slide" Target="/ppt/slides/slide2.xml" Id="R039cb7304cf7497e" /><Relationship Type="http://schemas.openxmlformats.org/officeDocument/2006/relationships/slide" Target="/ppt/slides/slide3.xml" Id="Rfba039128b864ee9" /><Relationship Type="http://schemas.openxmlformats.org/officeDocument/2006/relationships/slide" Target="/ppt/slides/slide4.xml" Id="Ra27977c2ba0145f6" /><Relationship Type="http://schemas.openxmlformats.org/officeDocument/2006/relationships/slide" Target="/ppt/slides/slide5.xml" Id="R080393aa1d6048cc" /><Relationship Type="http://schemas.openxmlformats.org/officeDocument/2006/relationships/slide" Target="/ppt/slides/slide6.xml" Id="Rf65f232d7d18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9b3c8aa1046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c46c9754942b8" /><Relationship Type="http://schemas.openxmlformats.org/officeDocument/2006/relationships/theme" Target="/ppt/slideMasters/theme/theme1.xml" Id="R4434d988319d47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c46c9754942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5a99d4211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22d60da3a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fe7eab170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7f27ae65a47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ea162ee7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f809e05c0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STUDCONSULT BI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STUDCONSULT BI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BEDRIFTSØKONOMISK STUDENTERSAMFUND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JUNIOR ENTERPRISE NORWAY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974 501 082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STUDCONSULT BI AS</a:t>
            </a:r>
          </a:p>
        </p:txBody>
      </p:sp>
    </p:spTree>
  </p:cSld>
  <p:clrMapOvr>
    <a:masterClrMapping xmlns:a="http://schemas.openxmlformats.org/drawingml/2006/main"/>
  </p:clrMapOvr>
</p:sld>
</file>