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0d2dc0a663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5d9366d794768"/>
  </p:sldMasterIdLst>
  <p:sldIdLst>
    <p:sldId xmlns:r="http://schemas.openxmlformats.org/officeDocument/2006/relationships" id="256" r:id="R54a7c29b4e88483e"/>
    <p:sldId xmlns:r="http://schemas.openxmlformats.org/officeDocument/2006/relationships" id="257" r:id="R2b5f750b22864156"/>
    <p:sldId xmlns:r="http://schemas.openxmlformats.org/officeDocument/2006/relationships" id="258" r:id="R8619785d139641d8"/>
    <p:sldId xmlns:r="http://schemas.openxmlformats.org/officeDocument/2006/relationships" id="259" r:id="R231329caf6284059"/>
    <p:sldId xmlns:r="http://schemas.openxmlformats.org/officeDocument/2006/relationships" id="260" r:id="R7954e009493e4d74"/>
    <p:sldId xmlns:r="http://schemas.openxmlformats.org/officeDocument/2006/relationships" id="261" r:id="Rd441306bf715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5d9366d794768" /><Relationship Type="http://schemas.openxmlformats.org/officeDocument/2006/relationships/slide" Target="/ppt/slides/slide1.xml" Id="R54a7c29b4e88483e" /><Relationship Type="http://schemas.openxmlformats.org/officeDocument/2006/relationships/slide" Target="/ppt/slides/slide2.xml" Id="R2b5f750b22864156" /><Relationship Type="http://schemas.openxmlformats.org/officeDocument/2006/relationships/slide" Target="/ppt/slides/slide3.xml" Id="R8619785d139641d8" /><Relationship Type="http://schemas.openxmlformats.org/officeDocument/2006/relationships/slide" Target="/ppt/slides/slide4.xml" Id="R231329caf6284059" /><Relationship Type="http://schemas.openxmlformats.org/officeDocument/2006/relationships/slide" Target="/ppt/slides/slide5.xml" Id="R7954e009493e4d74" /><Relationship Type="http://schemas.openxmlformats.org/officeDocument/2006/relationships/slide" Target="/ppt/slides/slide6.xml" Id="Rd441306bf715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ee918917142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e8ffb8271405e" /><Relationship Type="http://schemas.openxmlformats.org/officeDocument/2006/relationships/theme" Target="/ppt/slideMasters/theme/theme1.xml" Id="Re8a9adf5c96d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fe8ffb8271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2dab47f1e4d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8b5e823c6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2d0c8b85f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f64bf8e8d49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7d4bd76a34e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45bde7d43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LANGSETH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01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spar.langseth@ngbutikk.net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974 521 474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B AS</a:t>
            </a:r>
          </a:p>
        </p:txBody>
      </p:sp>
    </p:spTree>
  </p:cSld>
  <p:clrMapOvr>
    <a:masterClrMapping xmlns:a="http://schemas.openxmlformats.org/drawingml/2006/main"/>
  </p:clrMapOvr>
</p:sld>
</file>