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0894d9c67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dd161d28a4ca6"/>
  </p:sldMasterIdLst>
  <p:sldIdLst>
    <p:sldId xmlns:r="http://schemas.openxmlformats.org/officeDocument/2006/relationships" id="256" r:id="R94904c9f170a4bef"/>
    <p:sldId xmlns:r="http://schemas.openxmlformats.org/officeDocument/2006/relationships" id="257" r:id="R02ff99e34f6a423e"/>
    <p:sldId xmlns:r="http://schemas.openxmlformats.org/officeDocument/2006/relationships" id="258" r:id="Ra4c7b8de98d14f6b"/>
    <p:sldId xmlns:r="http://schemas.openxmlformats.org/officeDocument/2006/relationships" id="259" r:id="Ra8e75f8bf8894b58"/>
    <p:sldId xmlns:r="http://schemas.openxmlformats.org/officeDocument/2006/relationships" id="260" r:id="Rd893726797654ed0"/>
    <p:sldId xmlns:r="http://schemas.openxmlformats.org/officeDocument/2006/relationships" id="261" r:id="R336b9d13e41c4be0"/>
    <p:sldId xmlns:r="http://schemas.openxmlformats.org/officeDocument/2006/relationships" id="262" r:id="R512a97fdaff4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dd161d28a4ca6" /><Relationship Type="http://schemas.openxmlformats.org/officeDocument/2006/relationships/slide" Target="/ppt/slides/slide1.xml" Id="R94904c9f170a4bef" /><Relationship Type="http://schemas.openxmlformats.org/officeDocument/2006/relationships/slide" Target="/ppt/slides/slide2.xml" Id="R02ff99e34f6a423e" /><Relationship Type="http://schemas.openxmlformats.org/officeDocument/2006/relationships/slide" Target="/ppt/slides/slide3.xml" Id="Ra4c7b8de98d14f6b" /><Relationship Type="http://schemas.openxmlformats.org/officeDocument/2006/relationships/slide" Target="/ppt/slides/slide4.xml" Id="Ra8e75f8bf8894b58" /><Relationship Type="http://schemas.openxmlformats.org/officeDocument/2006/relationships/slide" Target="/ppt/slides/slide5.xml" Id="Rd893726797654ed0" /><Relationship Type="http://schemas.openxmlformats.org/officeDocument/2006/relationships/slide" Target="/ppt/slides/slide6.xml" Id="R336b9d13e41c4be0" /><Relationship Type="http://schemas.openxmlformats.org/officeDocument/2006/relationships/slide" Target="/ppt/slides/slide7.xml" Id="R512a97fdaff4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71741f4f2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5060473b347a7" /><Relationship Type="http://schemas.openxmlformats.org/officeDocument/2006/relationships/theme" Target="/ppt/slideMasters/theme/theme1.xml" Id="R7693e1c01268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5060473b3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690dce5c4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eaed7e6db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ad9134bc6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657597f5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25cf442d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ff2061994a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8acfbf2c6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84 378 175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28 047 052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39 202 776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spar.langseth@ngbutikk.net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