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eb52ce821847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3126ddbbe2485e"/>
  </p:sldMasterIdLst>
  <p:sldIdLst>
    <p:sldId xmlns:r="http://schemas.openxmlformats.org/officeDocument/2006/relationships" id="256" r:id="R51205581064a4a9a"/>
    <p:sldId xmlns:r="http://schemas.openxmlformats.org/officeDocument/2006/relationships" id="257" r:id="R5540d8f2d1224e2c"/>
    <p:sldId xmlns:r="http://schemas.openxmlformats.org/officeDocument/2006/relationships" id="258" r:id="R207b02e77b484c7d"/>
    <p:sldId xmlns:r="http://schemas.openxmlformats.org/officeDocument/2006/relationships" id="259" r:id="R6650eebc4b484927"/>
    <p:sldId xmlns:r="http://schemas.openxmlformats.org/officeDocument/2006/relationships" id="260" r:id="R8754dd97ec714d44"/>
    <p:sldId xmlns:r="http://schemas.openxmlformats.org/officeDocument/2006/relationships" id="261" r:id="R6b679a1a3666469a"/>
    <p:sldId xmlns:r="http://schemas.openxmlformats.org/officeDocument/2006/relationships" id="262" r:id="Rbfff3d98480b4d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3126ddbbe2485e" /><Relationship Type="http://schemas.openxmlformats.org/officeDocument/2006/relationships/slide" Target="/ppt/slides/slide1.xml" Id="R51205581064a4a9a" /><Relationship Type="http://schemas.openxmlformats.org/officeDocument/2006/relationships/slide" Target="/ppt/slides/slide2.xml" Id="R5540d8f2d1224e2c" /><Relationship Type="http://schemas.openxmlformats.org/officeDocument/2006/relationships/slide" Target="/ppt/slides/slide3.xml" Id="R207b02e77b484c7d" /><Relationship Type="http://schemas.openxmlformats.org/officeDocument/2006/relationships/slide" Target="/ppt/slides/slide4.xml" Id="R6650eebc4b484927" /><Relationship Type="http://schemas.openxmlformats.org/officeDocument/2006/relationships/slide" Target="/ppt/slides/slide5.xml" Id="R8754dd97ec714d44" /><Relationship Type="http://schemas.openxmlformats.org/officeDocument/2006/relationships/slide" Target="/ppt/slides/slide6.xml" Id="R6b679a1a3666469a" /><Relationship Type="http://schemas.openxmlformats.org/officeDocument/2006/relationships/slide" Target="/ppt/slides/slide7.xml" Id="Rbfff3d98480b4d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4cb027ec2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99555b33a4056" /><Relationship Type="http://schemas.openxmlformats.org/officeDocument/2006/relationships/theme" Target="/ppt/slideMasters/theme/theme1.xml" Id="R79eb6123900546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599555b33a40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df9890a4f4a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a3f1cbc754b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1cc4907eb4f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6444c696e43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78c530a9c4d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6f13a587e46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e5427a54444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SJØVOLD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SJØVOLD ELEKTRO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10 441 946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476 659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2 173 902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7 420 584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Bleivassvegen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5347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33 50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post@sjovoldelektro.no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974 526 166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SJØVOLD ELEKTRO AS</a:t>
            </a:r>
          </a:p>
        </p:txBody>
      </p:sp>
    </p:spTree>
  </p:cSld>
  <p:clrMapOvr>
    <a:masterClrMapping xmlns:a="http://schemas.openxmlformats.org/drawingml/2006/main"/>
  </p:clrMapOvr>
</p:sld>
</file>