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448a8fa9f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7021a4b434535"/>
  </p:sldMasterIdLst>
  <p:sldIdLst>
    <p:sldId xmlns:r="http://schemas.openxmlformats.org/officeDocument/2006/relationships" id="256" r:id="R9d3acd6ae75a42ce"/>
    <p:sldId xmlns:r="http://schemas.openxmlformats.org/officeDocument/2006/relationships" id="257" r:id="R1451f80990a94060"/>
    <p:sldId xmlns:r="http://schemas.openxmlformats.org/officeDocument/2006/relationships" id="258" r:id="R05fa2627cae54827"/>
    <p:sldId xmlns:r="http://schemas.openxmlformats.org/officeDocument/2006/relationships" id="259" r:id="R2e5d6b2bfbf444cc"/>
    <p:sldId xmlns:r="http://schemas.openxmlformats.org/officeDocument/2006/relationships" id="260" r:id="Rec377be48a7b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7021a4b434535" /><Relationship Type="http://schemas.openxmlformats.org/officeDocument/2006/relationships/slide" Target="/ppt/slides/slide1.xml" Id="R9d3acd6ae75a42ce" /><Relationship Type="http://schemas.openxmlformats.org/officeDocument/2006/relationships/slide" Target="/ppt/slides/slide2.xml" Id="R1451f80990a94060" /><Relationship Type="http://schemas.openxmlformats.org/officeDocument/2006/relationships/slide" Target="/ppt/slides/slide3.xml" Id="R05fa2627cae54827" /><Relationship Type="http://schemas.openxmlformats.org/officeDocument/2006/relationships/slide" Target="/ppt/slides/slide4.xml" Id="R2e5d6b2bfbf444cc" /><Relationship Type="http://schemas.openxmlformats.org/officeDocument/2006/relationships/slide" Target="/ppt/slides/slide5.xml" Id="Rec377be48a7b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ada9df882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dc97a256140df" /><Relationship Type="http://schemas.openxmlformats.org/officeDocument/2006/relationships/theme" Target="/ppt/slideMasters/theme/theme1.xml" Id="R572ebc3fd1c3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dc97a2561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e4e9114ba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530f9fa0b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becef4a84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9b91768d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432ed99cf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ble etablert [år] og holder til i Dk-1577 København 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Bernstorffsgade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Dk-1577 København 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+ 4533440000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