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f36e9795240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0c210b46c641c2"/>
  </p:sldMasterIdLst>
  <p:sldIdLst>
    <p:sldId xmlns:r="http://schemas.openxmlformats.org/officeDocument/2006/relationships" id="256" r:id="R40b87f6dccea4ed6"/>
    <p:sldId xmlns:r="http://schemas.openxmlformats.org/officeDocument/2006/relationships" id="257" r:id="Rc7b3e5c6525c4246"/>
    <p:sldId xmlns:r="http://schemas.openxmlformats.org/officeDocument/2006/relationships" id="258" r:id="R8e421d178dc64dab"/>
    <p:sldId xmlns:r="http://schemas.openxmlformats.org/officeDocument/2006/relationships" id="259" r:id="R7ff4ecbb007a42e3"/>
    <p:sldId xmlns:r="http://schemas.openxmlformats.org/officeDocument/2006/relationships" id="260" r:id="R429e8e644bdd498b"/>
    <p:sldId xmlns:r="http://schemas.openxmlformats.org/officeDocument/2006/relationships" id="261" r:id="R557a3f8ea99d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0c210b46c641c2" /><Relationship Type="http://schemas.openxmlformats.org/officeDocument/2006/relationships/slide" Target="/ppt/slides/slide1.xml" Id="R40b87f6dccea4ed6" /><Relationship Type="http://schemas.openxmlformats.org/officeDocument/2006/relationships/slide" Target="/ppt/slides/slide2.xml" Id="Rc7b3e5c6525c4246" /><Relationship Type="http://schemas.openxmlformats.org/officeDocument/2006/relationships/slide" Target="/ppt/slides/slide3.xml" Id="R8e421d178dc64dab" /><Relationship Type="http://schemas.openxmlformats.org/officeDocument/2006/relationships/slide" Target="/ppt/slides/slide4.xml" Id="R7ff4ecbb007a42e3" /><Relationship Type="http://schemas.openxmlformats.org/officeDocument/2006/relationships/slide" Target="/ppt/slides/slide5.xml" Id="R429e8e644bdd498b" /><Relationship Type="http://schemas.openxmlformats.org/officeDocument/2006/relationships/slide" Target="/ppt/slides/slide6.xml" Id="R557a3f8ea99d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044992c8d4a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d1e89691446c" /><Relationship Type="http://schemas.openxmlformats.org/officeDocument/2006/relationships/theme" Target="/ppt/slideMasters/theme/theme1.xml" Id="R52af71bf1d8d4d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5d1e89691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f7d29f4854d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081a6a6bb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16596cd240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300c2e465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80f0ea14543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54acd445a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DYVI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98,1 %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DYVI INVEST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974 535 270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DYVI HOLDING AS</a:t>
            </a:r>
          </a:p>
        </p:txBody>
      </p:sp>
    </p:spTree>
  </p:cSld>
  <p:clrMapOvr>
    <a:masterClrMapping xmlns:a="http://schemas.openxmlformats.org/drawingml/2006/main"/>
  </p:clrMapOvr>
</p:sld>
</file>