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d6eba66ce54f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24babe1e11471e"/>
  </p:sldMasterIdLst>
  <p:sldIdLst>
    <p:sldId xmlns:r="http://schemas.openxmlformats.org/officeDocument/2006/relationships" id="256" r:id="Reddbc32507cb40f4"/>
    <p:sldId xmlns:r="http://schemas.openxmlformats.org/officeDocument/2006/relationships" id="257" r:id="R57a26590176e41a1"/>
    <p:sldId xmlns:r="http://schemas.openxmlformats.org/officeDocument/2006/relationships" id="258" r:id="R406a2510955d4329"/>
    <p:sldId xmlns:r="http://schemas.openxmlformats.org/officeDocument/2006/relationships" id="259" r:id="R0da1568263e644c9"/>
    <p:sldId xmlns:r="http://schemas.openxmlformats.org/officeDocument/2006/relationships" id="260" r:id="R8d4b285faea748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24babe1e11471e" /><Relationship Type="http://schemas.openxmlformats.org/officeDocument/2006/relationships/slide" Target="/ppt/slides/slide1.xml" Id="Reddbc32507cb40f4" /><Relationship Type="http://schemas.openxmlformats.org/officeDocument/2006/relationships/slide" Target="/ppt/slides/slide2.xml" Id="R57a26590176e41a1" /><Relationship Type="http://schemas.openxmlformats.org/officeDocument/2006/relationships/slide" Target="/ppt/slides/slide3.xml" Id="R406a2510955d4329" /><Relationship Type="http://schemas.openxmlformats.org/officeDocument/2006/relationships/slide" Target="/ppt/slides/slide4.xml" Id="R0da1568263e644c9" /><Relationship Type="http://schemas.openxmlformats.org/officeDocument/2006/relationships/slide" Target="/ppt/slides/slide5.xml" Id="R8d4b285faea748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c4e9f0026547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9311d503a401c" /><Relationship Type="http://schemas.openxmlformats.org/officeDocument/2006/relationships/theme" Target="/ppt/slideMasters/theme/theme1.xml" Id="R10a9228947e048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b9311d503a40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d5c9dffc340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f4db18f3e4f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b5fbd5a7245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83d2604ee4a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9177ccddb44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C WORLDWIDE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C WORLDWIDE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C WORLDWIDE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C WORLDWIDE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C WORLDWIDE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C WORLDWIDE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98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post@cworldwide.no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www.cworldwide.no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974 536 218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C WORLDWIDE NORGE</a:t>
            </a:r>
          </a:p>
        </p:txBody>
      </p:sp>
    </p:spTree>
  </p:cSld>
  <p:clrMapOvr>
    <a:masterClrMapping xmlns:a="http://schemas.openxmlformats.org/drawingml/2006/main"/>
  </p:clrMapOvr>
</p:sld>
</file>