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bfdb960e6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a9df2ef1f4902"/>
  </p:sldMasterIdLst>
  <p:sldIdLst>
    <p:sldId xmlns:r="http://schemas.openxmlformats.org/officeDocument/2006/relationships" id="256" r:id="R76cd934d2479466d"/>
    <p:sldId xmlns:r="http://schemas.openxmlformats.org/officeDocument/2006/relationships" id="257" r:id="R963360cbd9714a66"/>
    <p:sldId xmlns:r="http://schemas.openxmlformats.org/officeDocument/2006/relationships" id="258" r:id="Rbad6ab3a267a4924"/>
    <p:sldId xmlns:r="http://schemas.openxmlformats.org/officeDocument/2006/relationships" id="259" r:id="Rcc5ce6dedbaa4d37"/>
    <p:sldId xmlns:r="http://schemas.openxmlformats.org/officeDocument/2006/relationships" id="260" r:id="R9324dc7fe1c446fd"/>
    <p:sldId xmlns:r="http://schemas.openxmlformats.org/officeDocument/2006/relationships" id="261" r:id="R0466eff0d0f04a5f"/>
    <p:sldId xmlns:r="http://schemas.openxmlformats.org/officeDocument/2006/relationships" id="262" r:id="R225ec4c74762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a9df2ef1f4902" /><Relationship Type="http://schemas.openxmlformats.org/officeDocument/2006/relationships/slide" Target="/ppt/slides/slide1.xml" Id="R76cd934d2479466d" /><Relationship Type="http://schemas.openxmlformats.org/officeDocument/2006/relationships/slide" Target="/ppt/slides/slide2.xml" Id="R963360cbd9714a66" /><Relationship Type="http://schemas.openxmlformats.org/officeDocument/2006/relationships/slide" Target="/ppt/slides/slide3.xml" Id="Rbad6ab3a267a4924" /><Relationship Type="http://schemas.openxmlformats.org/officeDocument/2006/relationships/slide" Target="/ppt/slides/slide4.xml" Id="Rcc5ce6dedbaa4d37" /><Relationship Type="http://schemas.openxmlformats.org/officeDocument/2006/relationships/slide" Target="/ppt/slides/slide5.xml" Id="R9324dc7fe1c446fd" /><Relationship Type="http://schemas.openxmlformats.org/officeDocument/2006/relationships/slide" Target="/ppt/slides/slide6.xml" Id="R0466eff0d0f04a5f" /><Relationship Type="http://schemas.openxmlformats.org/officeDocument/2006/relationships/slide" Target="/ppt/slides/slide7.xml" Id="R225ec4c74762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e212869df4d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0d21fa7654347" /><Relationship Type="http://schemas.openxmlformats.org/officeDocument/2006/relationships/theme" Target="/ppt/slideMasters/theme/theme1.xml" Id="Rccb35a0351a243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40d21fa765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7206d0831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d2ebd402b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1af7a0ab7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788ae4fd742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3a3792a5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b3f41757a45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b7a32cefa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LINDHJEM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LINDHJEM EIENDOM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3 601 356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16 029 022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16 428 450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ROY LINDHJEM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Heibergs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974 539 330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LINDHJEM EIENDOM AS</a:t>
            </a:r>
          </a:p>
        </p:txBody>
      </p:sp>
    </p:spTree>
  </p:cSld>
  <p:clrMapOvr>
    <a:masterClrMapping xmlns:a="http://schemas.openxmlformats.org/drawingml/2006/main"/>
  </p:clrMapOvr>
</p:sld>
</file>