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52181e56704a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0cbc3576ba435e"/>
  </p:sldMasterIdLst>
  <p:sldIdLst>
    <p:sldId xmlns:r="http://schemas.openxmlformats.org/officeDocument/2006/relationships" id="256" r:id="R34d9ebdc066c48db"/>
    <p:sldId xmlns:r="http://schemas.openxmlformats.org/officeDocument/2006/relationships" id="257" r:id="R3da5108279b14a9b"/>
    <p:sldId xmlns:r="http://schemas.openxmlformats.org/officeDocument/2006/relationships" id="258" r:id="R846ac7ecbf2041df"/>
    <p:sldId xmlns:r="http://schemas.openxmlformats.org/officeDocument/2006/relationships" id="259" r:id="Ra35cbf67248143f4"/>
    <p:sldId xmlns:r="http://schemas.openxmlformats.org/officeDocument/2006/relationships" id="260" r:id="Rf32dc02b99ab45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0cbc3576ba435e" /><Relationship Type="http://schemas.openxmlformats.org/officeDocument/2006/relationships/slide" Target="/ppt/slides/slide1.xml" Id="R34d9ebdc066c48db" /><Relationship Type="http://schemas.openxmlformats.org/officeDocument/2006/relationships/slide" Target="/ppt/slides/slide2.xml" Id="R3da5108279b14a9b" /><Relationship Type="http://schemas.openxmlformats.org/officeDocument/2006/relationships/slide" Target="/ppt/slides/slide3.xml" Id="R846ac7ecbf2041df" /><Relationship Type="http://schemas.openxmlformats.org/officeDocument/2006/relationships/slide" Target="/ppt/slides/slide4.xml" Id="Ra35cbf67248143f4" /><Relationship Type="http://schemas.openxmlformats.org/officeDocument/2006/relationships/slide" Target="/ppt/slides/slide5.xml" Id="Rf32dc02b99ab45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99605242f544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56b69353a4c03" /><Relationship Type="http://schemas.openxmlformats.org/officeDocument/2006/relationships/theme" Target="/ppt/slideMasters/theme/theme1.xml" Id="R122f660ef21440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b56b69353a4c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b41ab6c8047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f17163cbd47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88cf089f449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cfb216ad845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5e5b87be947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KOMMUNE SKOLEADMINISTRASJON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KOMMUNE SKOLEADMINISTRASJON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KOMMUNE SKOLEADMINISTRASJON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KOMMUNE SKOLEADMINISTRASJON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KOMMUNE SKOLEADMINISTRASJON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KOMMUNE SKOLEADMINISTRASJON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974 635 607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KOMMUNE SKOLEADMINISTRASJON</a:t>
            </a:r>
          </a:p>
        </p:txBody>
      </p:sp>
    </p:spTree>
  </p:cSld>
  <p:clrMapOvr>
    <a:masterClrMapping xmlns:a="http://schemas.openxmlformats.org/drawingml/2006/main"/>
  </p:clrMapOvr>
</p:sld>
</file>