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eafc569b5b48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e0371416564f14"/>
  </p:sldMasterIdLst>
  <p:sldIdLst>
    <p:sldId xmlns:r="http://schemas.openxmlformats.org/officeDocument/2006/relationships" id="256" r:id="R90f001213c164840"/>
    <p:sldId xmlns:r="http://schemas.openxmlformats.org/officeDocument/2006/relationships" id="257" r:id="Rcbf6b892833a4c6d"/>
    <p:sldId xmlns:r="http://schemas.openxmlformats.org/officeDocument/2006/relationships" id="258" r:id="R5163e5d74aa0431c"/>
    <p:sldId xmlns:r="http://schemas.openxmlformats.org/officeDocument/2006/relationships" id="259" r:id="Rb809df61433244a6"/>
    <p:sldId xmlns:r="http://schemas.openxmlformats.org/officeDocument/2006/relationships" id="260" r:id="R42073ef5a5e94d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e0371416564f14" /><Relationship Type="http://schemas.openxmlformats.org/officeDocument/2006/relationships/slide" Target="/ppt/slides/slide1.xml" Id="R90f001213c164840" /><Relationship Type="http://schemas.openxmlformats.org/officeDocument/2006/relationships/slide" Target="/ppt/slides/slide2.xml" Id="Rcbf6b892833a4c6d" /><Relationship Type="http://schemas.openxmlformats.org/officeDocument/2006/relationships/slide" Target="/ppt/slides/slide3.xml" Id="R5163e5d74aa0431c" /><Relationship Type="http://schemas.openxmlformats.org/officeDocument/2006/relationships/slide" Target="/ppt/slides/slide4.xml" Id="Rb809df61433244a6" /><Relationship Type="http://schemas.openxmlformats.org/officeDocument/2006/relationships/slide" Target="/ppt/slides/slide5.xml" Id="R42073ef5a5e94d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5046d424fa4f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0f4fde66044bb" /><Relationship Type="http://schemas.openxmlformats.org/officeDocument/2006/relationships/theme" Target="/ppt/slideMasters/theme/theme1.xml" Id="Rde777cee126a45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a0f4fde66044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5459c1a0840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eba55439c4f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bee07d39948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cf43385d14d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835ac64704b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TYNSET KOMMUNE OPPVEKST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KOMMUNE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TYNSET KOMMUNE OPPVEKST ble etablert [år] og holder til i Tynset.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KOMMUNE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KOMMUNE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KOMMUNE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2500 Tynset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974 635 763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KOMMUNE OPPVEKST</a:t>
            </a:r>
          </a:p>
        </p:txBody>
      </p:sp>
    </p:spTree>
  </p:cSld>
  <p:clrMapOvr>
    <a:masterClrMapping xmlns:a="http://schemas.openxmlformats.org/drawingml/2006/main"/>
  </p:clrMapOvr>
</p:sld>
</file>