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00ca40958145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a2b2882ef443d0"/>
  </p:sldMasterIdLst>
  <p:sldIdLst>
    <p:sldId xmlns:r="http://schemas.openxmlformats.org/officeDocument/2006/relationships" id="256" r:id="R4fc9b66bae8a4389"/>
    <p:sldId xmlns:r="http://schemas.openxmlformats.org/officeDocument/2006/relationships" id="257" r:id="R5d94209602f442ed"/>
    <p:sldId xmlns:r="http://schemas.openxmlformats.org/officeDocument/2006/relationships" id="258" r:id="Rff9bfd6f54304c79"/>
    <p:sldId xmlns:r="http://schemas.openxmlformats.org/officeDocument/2006/relationships" id="259" r:id="R5348488dfa6a42f1"/>
    <p:sldId xmlns:r="http://schemas.openxmlformats.org/officeDocument/2006/relationships" id="260" r:id="R8da958f4b3f6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a2b2882ef443d0" /><Relationship Type="http://schemas.openxmlformats.org/officeDocument/2006/relationships/slide" Target="/ppt/slides/slide1.xml" Id="R4fc9b66bae8a4389" /><Relationship Type="http://schemas.openxmlformats.org/officeDocument/2006/relationships/slide" Target="/ppt/slides/slide2.xml" Id="R5d94209602f442ed" /><Relationship Type="http://schemas.openxmlformats.org/officeDocument/2006/relationships/slide" Target="/ppt/slides/slide3.xml" Id="Rff9bfd6f54304c79" /><Relationship Type="http://schemas.openxmlformats.org/officeDocument/2006/relationships/slide" Target="/ppt/slides/slide4.xml" Id="R5348488dfa6a42f1" /><Relationship Type="http://schemas.openxmlformats.org/officeDocument/2006/relationships/slide" Target="/ppt/slides/slide5.xml" Id="R8da958f4b3f6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1fc9a216f42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ceed79da148c5" /><Relationship Type="http://schemas.openxmlformats.org/officeDocument/2006/relationships/theme" Target="/ppt/slideMasters/theme/theme1.xml" Id="Rd9e368e9573d4a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3ceed79da148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674db3bca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4e7989d994b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d35b86bac43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52adfea3044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487fdfa01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ØYER KOMMUNE STABSAVDELING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ØYER KOMMUNE STABSAVDELING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ØYER KOMMUNE STABSAVDELING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ØYER KOMMUNE STABSAVDELING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ØYER KOMMUNE STABSAVDELING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ØYER KOMMUNE STABSAVDELING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974 643 413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ØYER KOMMUNE STABSAVDELING</a:t>
            </a:r>
          </a:p>
        </p:txBody>
      </p:sp>
    </p:spTree>
  </p:cSld>
  <p:clrMapOvr>
    <a:masterClrMapping xmlns:a="http://schemas.openxmlformats.org/drawingml/2006/main"/>
  </p:clrMapOvr>
</p:sld>
</file>