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08ebbd76b84d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bad649f8114420"/>
  </p:sldMasterIdLst>
  <p:sldIdLst>
    <p:sldId xmlns:r="http://schemas.openxmlformats.org/officeDocument/2006/relationships" id="256" r:id="R2d980a9eb7124ec2"/>
    <p:sldId xmlns:r="http://schemas.openxmlformats.org/officeDocument/2006/relationships" id="257" r:id="R4014c771fc504bcc"/>
    <p:sldId xmlns:r="http://schemas.openxmlformats.org/officeDocument/2006/relationships" id="258" r:id="Rf4d67a991d06479b"/>
    <p:sldId xmlns:r="http://schemas.openxmlformats.org/officeDocument/2006/relationships" id="259" r:id="R94e0e759b1aa4a37"/>
    <p:sldId xmlns:r="http://schemas.openxmlformats.org/officeDocument/2006/relationships" id="260" r:id="R465151ff08ba4986"/>
    <p:sldId xmlns:r="http://schemas.openxmlformats.org/officeDocument/2006/relationships" id="261" r:id="R2c9d2ef13ad040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ad649f8114420" /><Relationship Type="http://schemas.openxmlformats.org/officeDocument/2006/relationships/slide" Target="/ppt/slides/slide1.xml" Id="R2d980a9eb7124ec2" /><Relationship Type="http://schemas.openxmlformats.org/officeDocument/2006/relationships/slide" Target="/ppt/slides/slide2.xml" Id="R4014c771fc504bcc" /><Relationship Type="http://schemas.openxmlformats.org/officeDocument/2006/relationships/slide" Target="/ppt/slides/slide3.xml" Id="Rf4d67a991d06479b" /><Relationship Type="http://schemas.openxmlformats.org/officeDocument/2006/relationships/slide" Target="/ppt/slides/slide4.xml" Id="R94e0e759b1aa4a37" /><Relationship Type="http://schemas.openxmlformats.org/officeDocument/2006/relationships/slide" Target="/ppt/slides/slide5.xml" Id="R465151ff08ba4986" /><Relationship Type="http://schemas.openxmlformats.org/officeDocument/2006/relationships/slide" Target="/ppt/slides/slide6.xml" Id="R2c9d2ef13ad040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849e36e2f46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5585e1c424812" /><Relationship Type="http://schemas.openxmlformats.org/officeDocument/2006/relationships/theme" Target="/ppt/slideMasters/theme/theme1.xml" Id="R4f398e3ee51548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d5585e1c4248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14f9c779645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b47bc65d14b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dce5acb5f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b2c701a6b42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868389e66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245d1604243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Skandinaviska Enskilda Banken, Filipstad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stiftelser@seb.no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974 680 246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