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2a98cf02b40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aab698613438c"/>
  </p:sldMasterIdLst>
  <p:sldIdLst>
    <p:sldId xmlns:r="http://schemas.openxmlformats.org/officeDocument/2006/relationships" id="256" r:id="Rf858d21364104ee8"/>
    <p:sldId xmlns:r="http://schemas.openxmlformats.org/officeDocument/2006/relationships" id="257" r:id="R2e8fd6550ba04fdc"/>
    <p:sldId xmlns:r="http://schemas.openxmlformats.org/officeDocument/2006/relationships" id="258" r:id="R4ddc3480b84c49c3"/>
    <p:sldId xmlns:r="http://schemas.openxmlformats.org/officeDocument/2006/relationships" id="259" r:id="Rffa578afeb88479d"/>
    <p:sldId xmlns:r="http://schemas.openxmlformats.org/officeDocument/2006/relationships" id="260" r:id="Rf5db26afe16f4cdc"/>
    <p:sldId xmlns:r="http://schemas.openxmlformats.org/officeDocument/2006/relationships" id="261" r:id="R26117a7bc4fa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aab698613438c" /><Relationship Type="http://schemas.openxmlformats.org/officeDocument/2006/relationships/slide" Target="/ppt/slides/slide1.xml" Id="Rf858d21364104ee8" /><Relationship Type="http://schemas.openxmlformats.org/officeDocument/2006/relationships/slide" Target="/ppt/slides/slide2.xml" Id="R2e8fd6550ba04fdc" /><Relationship Type="http://schemas.openxmlformats.org/officeDocument/2006/relationships/slide" Target="/ppt/slides/slide3.xml" Id="R4ddc3480b84c49c3" /><Relationship Type="http://schemas.openxmlformats.org/officeDocument/2006/relationships/slide" Target="/ppt/slides/slide4.xml" Id="Rffa578afeb88479d" /><Relationship Type="http://schemas.openxmlformats.org/officeDocument/2006/relationships/slide" Target="/ppt/slides/slide5.xml" Id="Rf5db26afe16f4cdc" /><Relationship Type="http://schemas.openxmlformats.org/officeDocument/2006/relationships/slide" Target="/ppt/slides/slide6.xml" Id="R26117a7bc4fa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eecf024b7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d40f6e7874029" /><Relationship Type="http://schemas.openxmlformats.org/officeDocument/2006/relationships/theme" Target="/ppt/slideMasters/theme/theme1.xml" Id="Rfe3d2619ca70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d40f6e78740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90f4a176f4e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5dd86b5f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678288b07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c1830b83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8df41eb23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b4e2b3ede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