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5eb9dcf04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e42fb1e574721"/>
  </p:sldMasterIdLst>
  <p:sldIdLst>
    <p:sldId xmlns:r="http://schemas.openxmlformats.org/officeDocument/2006/relationships" id="256" r:id="R9d8a3baa62a440db"/>
    <p:sldId xmlns:r="http://schemas.openxmlformats.org/officeDocument/2006/relationships" id="257" r:id="R6ddf4b3d5bf646f0"/>
    <p:sldId xmlns:r="http://schemas.openxmlformats.org/officeDocument/2006/relationships" id="258" r:id="R00ccf1e3a52c44d8"/>
    <p:sldId xmlns:r="http://schemas.openxmlformats.org/officeDocument/2006/relationships" id="259" r:id="R510c26aa012a4c20"/>
    <p:sldId xmlns:r="http://schemas.openxmlformats.org/officeDocument/2006/relationships" id="260" r:id="Rc670fc9146834ff1"/>
    <p:sldId xmlns:r="http://schemas.openxmlformats.org/officeDocument/2006/relationships" id="261" r:id="Rb859b79f76614464"/>
    <p:sldId xmlns:r="http://schemas.openxmlformats.org/officeDocument/2006/relationships" id="262" r:id="Rb9fe5d51ba40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e42fb1e574721" /><Relationship Type="http://schemas.openxmlformats.org/officeDocument/2006/relationships/slide" Target="/ppt/slides/slide1.xml" Id="R9d8a3baa62a440db" /><Relationship Type="http://schemas.openxmlformats.org/officeDocument/2006/relationships/slide" Target="/ppt/slides/slide2.xml" Id="R6ddf4b3d5bf646f0" /><Relationship Type="http://schemas.openxmlformats.org/officeDocument/2006/relationships/slide" Target="/ppt/slides/slide3.xml" Id="R00ccf1e3a52c44d8" /><Relationship Type="http://schemas.openxmlformats.org/officeDocument/2006/relationships/slide" Target="/ppt/slides/slide4.xml" Id="R510c26aa012a4c20" /><Relationship Type="http://schemas.openxmlformats.org/officeDocument/2006/relationships/slide" Target="/ppt/slides/slide5.xml" Id="Rc670fc9146834ff1" /><Relationship Type="http://schemas.openxmlformats.org/officeDocument/2006/relationships/slide" Target="/ppt/slides/slide6.xml" Id="Rb859b79f76614464" /><Relationship Type="http://schemas.openxmlformats.org/officeDocument/2006/relationships/slide" Target="/ppt/slides/slide7.xml" Id="Rb9fe5d51ba40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381be0b51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3e3c53a04432" /><Relationship Type="http://schemas.openxmlformats.org/officeDocument/2006/relationships/theme" Target="/ppt/slideMasters/theme/theme1.xml" Id="Rafddb472b75b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43e3c53a0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7c83438e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93734bae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17a8c537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6c189277c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4c702d12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509f1a5c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8c5f09b8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MANZANA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MANZANA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45 379 877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49 343 162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GÅRDSMOEN  –  80,0 %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Kalderaveien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974 682 605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MANZANA AS</a:t>
            </a:r>
          </a:p>
        </p:txBody>
      </p:sp>
    </p:spTree>
  </p:cSld>
  <p:clrMapOvr>
    <a:masterClrMapping xmlns:a="http://schemas.openxmlformats.org/drawingml/2006/main"/>
  </p:clrMapOvr>
</p:sld>
</file>